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a" ContentType="audio/x-ms-wma"/>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325" r:id="rId2"/>
    <p:sldId id="339" r:id="rId3"/>
    <p:sldId id="328" r:id="rId4"/>
    <p:sldId id="329" r:id="rId5"/>
    <p:sldId id="261" r:id="rId6"/>
    <p:sldId id="259" r:id="rId7"/>
    <p:sldId id="271" r:id="rId8"/>
    <p:sldId id="262" r:id="rId9"/>
    <p:sldId id="266" r:id="rId10"/>
    <p:sldId id="258" r:id="rId11"/>
    <p:sldId id="260" r:id="rId12"/>
    <p:sldId id="334" r:id="rId13"/>
    <p:sldId id="292" r:id="rId14"/>
    <p:sldId id="300" r:id="rId15"/>
    <p:sldId id="299" r:id="rId16"/>
    <p:sldId id="315" r:id="rId17"/>
    <p:sldId id="283" r:id="rId18"/>
    <p:sldId id="295" r:id="rId19"/>
    <p:sldId id="303" r:id="rId20"/>
    <p:sldId id="335" r:id="rId21"/>
    <p:sldId id="290" r:id="rId22"/>
    <p:sldId id="287" r:id="rId23"/>
    <p:sldId id="321" r:id="rId24"/>
    <p:sldId id="305" r:id="rId25"/>
    <p:sldId id="288" r:id="rId26"/>
    <p:sldId id="296" r:id="rId27"/>
    <p:sldId id="310" r:id="rId28"/>
    <p:sldId id="336" r:id="rId29"/>
    <p:sldId id="264" r:id="rId30"/>
    <p:sldId id="281" r:id="rId31"/>
    <p:sldId id="276" r:id="rId32"/>
    <p:sldId id="275" r:id="rId33"/>
    <p:sldId id="294" r:id="rId34"/>
    <p:sldId id="297" r:id="rId35"/>
    <p:sldId id="257" r:id="rId36"/>
    <p:sldId id="337" r:id="rId37"/>
    <p:sldId id="284" r:id="rId38"/>
    <p:sldId id="319" r:id="rId39"/>
    <p:sldId id="302" r:id="rId40"/>
    <p:sldId id="263" r:id="rId41"/>
    <p:sldId id="309" r:id="rId42"/>
    <p:sldId id="286" r:id="rId43"/>
    <p:sldId id="268" r:id="rId44"/>
    <p:sldId id="338" r:id="rId45"/>
    <p:sldId id="340" r:id="rId46"/>
  </p:sldIdLst>
  <p:sldSz cx="9144000" cy="5143500" type="screen16x9"/>
  <p:notesSz cx="6858000" cy="9144000"/>
  <p:embeddedFontLst>
    <p:embeddedFont>
      <p:font typeface="Barlow Condensed Medium" panose="00000606000000000000" pitchFamily="2" charset="0"/>
      <p:regular r:id="rId49"/>
    </p:embeddedFont>
    <p:embeddedFont>
      <p:font typeface="Montserrat" panose="00000500000000000000" pitchFamily="2" charset="0"/>
      <p:regular r:id="rId50"/>
      <p:bold r:id="rId51"/>
      <p:boldItalic r:id="rId52"/>
    </p:embeddedFont>
    <p:embeddedFont>
      <p:font typeface="Prompt Light" panose="00000400000000000000" pitchFamily="2" charset="-34"/>
      <p:regular r:id="rId53"/>
      <p:italic r:id="rId54"/>
    </p:embeddedFont>
    <p:embeddedFont>
      <p:font typeface="Prompt Medium" panose="00000600000000000000" pitchFamily="2" charset="-34"/>
      <p:regular r:id="rId55"/>
      <p:italic r:id="rId56"/>
    </p:embeddedFont>
    <p:embeddedFont>
      <p:font typeface="Prompt SemiBold" panose="00000700000000000000" pitchFamily="2" charset="-34"/>
      <p:bold r:id="rId57"/>
      <p:boldItalic r:id="rId58"/>
    </p:embeddedFont>
  </p:embeddedFontLst>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2">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150" d="100"/>
          <a:sy n="150" d="100"/>
        </p:scale>
        <p:origin x="474" y="108"/>
      </p:cViewPr>
      <p:guideLst>
        <p:guide orient="horz" pos="1542"/>
        <p:guide pos="283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c:spPr>
          <c:dPt>
            <c:idx val="0"/>
            <c:bubble3D val="0"/>
            <c:spPr>
              <a:solidFill>
                <a:schemeClr val="accent2"/>
              </a:solidFill>
            </c:spPr>
            <c:extLst>
              <c:ext xmlns:c16="http://schemas.microsoft.com/office/drawing/2014/chart" uri="{C3380CC4-5D6E-409C-BE32-E72D297353CC}">
                <c16:uniqueId val="{00000001-4658-4689-AAB8-BE4AE79FFF1D}"/>
              </c:ext>
            </c:extLst>
          </c:dPt>
          <c:dPt>
            <c:idx val="1"/>
            <c:bubble3D val="0"/>
            <c:spPr>
              <a:solidFill>
                <a:schemeClr val="accent1"/>
              </a:solidFill>
            </c:spPr>
            <c:extLst>
              <c:ext xmlns:c16="http://schemas.microsoft.com/office/drawing/2014/chart" uri="{C3380CC4-5D6E-409C-BE32-E72D297353CC}">
                <c16:uniqueId val="{00000003-4658-4689-AAB8-BE4AE79FFF1D}"/>
              </c:ext>
            </c:extLst>
          </c:dPt>
          <c:dPt>
            <c:idx val="2"/>
            <c:bubble3D val="0"/>
            <c:spPr>
              <a:solidFill>
                <a:schemeClr val="accent2"/>
              </a:solidFill>
            </c:spPr>
            <c:extLst>
              <c:ext xmlns:c16="http://schemas.microsoft.com/office/drawing/2014/chart" uri="{C3380CC4-5D6E-409C-BE32-E72D297353CC}">
                <c16:uniqueId val="{00000005-4658-4689-AAB8-BE4AE79FFF1D}"/>
              </c:ext>
            </c:extLst>
          </c:dPt>
          <c:dPt>
            <c:idx val="3"/>
            <c:bubble3D val="0"/>
            <c:spPr>
              <a:solidFill>
                <a:schemeClr val="accent1"/>
              </a:solidFill>
            </c:spPr>
            <c:extLst>
              <c:ext xmlns:c16="http://schemas.microsoft.com/office/drawing/2014/chart" uri="{C3380CC4-5D6E-409C-BE32-E72D297353CC}">
                <c16:uniqueId val="{00000007-4658-4689-AAB8-BE4AE79FFF1D}"/>
              </c:ext>
            </c:extLst>
          </c:dPt>
          <c:dLbls>
            <c:dLbl>
              <c:idx val="0"/>
              <c:tx>
                <c:rich>
                  <a:bodyPr rot="0" spcFirstLastPara="0" vertOverflow="ellipsis" vert="horz" wrap="square" lIns="38100" tIns="19050" rIns="38100" bIns="19050" anchor="ctr" anchorCtr="1"/>
                  <a:lstStyle/>
                  <a:p>
                    <a:pPr>
                      <a:defRPr lang="zh-CN" sz="1795" b="0" i="0" u="none" strike="noStrike" kern="1200" baseline="0">
                        <a:solidFill>
                          <a:schemeClr val="bg1"/>
                        </a:solidFill>
                        <a:latin typeface="Impact" panose="020B0806030902050204" pitchFamily="34" charset="0"/>
                        <a:ea typeface="+mn-ea"/>
                        <a:cs typeface="Montserrat" panose="00000500000000000000" charset="0"/>
                      </a:defRPr>
                    </a:pPr>
                    <a:r>
                      <a:rPr lang="en-US" altLang="en-US" dirty="0"/>
                      <a:t> 68</a:t>
                    </a:r>
                  </a:p>
                </c:rich>
              </c:tx>
              <c:spPr>
                <a:noFill/>
                <a:ln w="25323">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658-4689-AAB8-BE4AE79FFF1D}"/>
                </c:ext>
              </c:extLst>
            </c:dLbl>
            <c:dLbl>
              <c:idx val="2"/>
              <c:tx>
                <c:rich>
                  <a:bodyPr rot="0" spcFirstLastPara="0" vertOverflow="ellipsis" vert="horz" wrap="square" lIns="38100" tIns="19050" rIns="38100" bIns="19050" anchor="ctr" anchorCtr="1"/>
                  <a:lstStyle/>
                  <a:p>
                    <a:pPr>
                      <a:defRPr lang="zh-CN" sz="1795" b="0" i="0" u="none" strike="noStrike" kern="1200" baseline="0">
                        <a:solidFill>
                          <a:schemeClr val="bg1"/>
                        </a:solidFill>
                        <a:latin typeface="Impact" panose="020B0806030902050204" pitchFamily="34" charset="0"/>
                        <a:ea typeface="+mn-ea"/>
                        <a:cs typeface="Montserrat" panose="00000500000000000000" charset="0"/>
                      </a:defRPr>
                    </a:pPr>
                    <a:r>
                      <a:rPr lang="en-US" altLang="en-US"/>
                      <a:t> 9</a:t>
                    </a:r>
                    <a:endParaRPr lang="en-US" altLang="en-US" dirty="0"/>
                  </a:p>
                </c:rich>
              </c:tx>
              <c:spPr>
                <a:noFill/>
                <a:ln w="25323">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658-4689-AAB8-BE4AE79FFF1D}"/>
                </c:ext>
              </c:extLst>
            </c:dLbl>
            <c:dLbl>
              <c:idx val="3"/>
              <c:tx>
                <c:rich>
                  <a:bodyPr rot="0" spcFirstLastPara="0" vertOverflow="ellipsis" vert="horz" wrap="square" lIns="38100" tIns="19050" rIns="38100" bIns="19050" anchor="ctr" anchorCtr="1"/>
                  <a:lstStyle/>
                  <a:p>
                    <a:pPr>
                      <a:defRPr lang="zh-CN" sz="1795" b="0" i="0" u="none" strike="noStrike" kern="1200" baseline="0">
                        <a:solidFill>
                          <a:schemeClr val="bg1"/>
                        </a:solidFill>
                        <a:latin typeface="Impact" panose="020B0806030902050204" pitchFamily="34" charset="0"/>
                        <a:ea typeface="+mn-ea"/>
                        <a:cs typeface="Montserrat" panose="00000500000000000000" charset="0"/>
                      </a:defRPr>
                    </a:pPr>
                    <a:r>
                      <a:rPr lang="en-US" altLang="en-US"/>
                      <a:t> 3</a:t>
                    </a:r>
                    <a:endParaRPr lang="en-US" altLang="en-US" dirty="0"/>
                  </a:p>
                </c:rich>
              </c:tx>
              <c:spPr>
                <a:noFill/>
                <a:ln w="25323">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658-4689-AAB8-BE4AE79FFF1D}"/>
                </c:ext>
              </c:extLst>
            </c:dLbl>
            <c:spPr>
              <a:noFill/>
              <a:ln w="25323">
                <a:noFill/>
              </a:ln>
              <a:effectLst/>
            </c:spPr>
            <c:txPr>
              <a:bodyPr rot="0" spcFirstLastPara="0" vertOverflow="ellipsis" vert="horz" wrap="square" lIns="38100" tIns="19050" rIns="38100" bIns="19050" anchor="ctr" anchorCtr="1"/>
              <a:lstStyle/>
              <a:p>
                <a:pPr>
                  <a:defRPr lang="zh-CN" sz="1795" b="0" i="0" u="none" strike="noStrike" kern="1200" baseline="0">
                    <a:solidFill>
                      <a:schemeClr val="bg1"/>
                    </a:solidFill>
                    <a:latin typeface="Montserrat" panose="00000500000000000000" charset="0"/>
                    <a:ea typeface="+mn-ea"/>
                    <a:cs typeface="Montserrat" panose="00000500000000000000" charset="0"/>
                  </a:defRPr>
                </a:pPr>
                <a:endParaRPr lang="th-TH"/>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4658-4689-AAB8-BE4AE79FFF1D}"/>
            </c:ext>
          </c:extLst>
        </c:ser>
        <c:dLbls>
          <c:showLegendKey val="0"/>
          <c:showVal val="0"/>
          <c:showCatName val="0"/>
          <c:showSerName val="0"/>
          <c:showPercent val="0"/>
          <c:showBubbleSize val="0"/>
          <c:showLeaderLines val="0"/>
        </c:dLbls>
        <c:firstSliceAng val="0"/>
        <c:holeSize val="75"/>
      </c:doughnutChart>
      <c:spPr>
        <a:noFill/>
        <a:ln w="25323">
          <a:noFill/>
        </a:ln>
      </c:spPr>
    </c:plotArea>
    <c:plotVisOnly val="1"/>
    <c:dispBlanksAs val="gap"/>
    <c:showDLblsOverMax val="0"/>
  </c:chart>
  <c:txPr>
    <a:bodyPr/>
    <a:lstStyle/>
    <a:p>
      <a:pPr>
        <a:defRPr lang="zh-CN" sz="1795" b="0">
          <a:solidFill>
            <a:schemeClr val="bg1"/>
          </a:solidFill>
          <a:latin typeface="Impact" panose="020B0806030902050204" pitchFamily="34" charset="0"/>
        </a:defRPr>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chemeClr val="accent2"/>
            </a:solidFill>
            <a:effectLst/>
          </c:spPr>
          <c:dPt>
            <c:idx val="0"/>
            <c:bubble3D val="0"/>
            <c:spPr>
              <a:solidFill>
                <a:schemeClr val="accent2"/>
              </a:solidFill>
              <a:ln>
                <a:noFill/>
              </a:ln>
              <a:effectLst/>
            </c:spPr>
            <c:extLst>
              <c:ext xmlns:c16="http://schemas.microsoft.com/office/drawing/2014/chart" uri="{C3380CC4-5D6E-409C-BE32-E72D297353CC}">
                <c16:uniqueId val="{00000001-4D53-40B9-868A-28B335C1A1AE}"/>
              </c:ext>
            </c:extLst>
          </c:dPt>
          <c:dPt>
            <c:idx val="1"/>
            <c:bubble3D val="0"/>
            <c:spPr>
              <a:solidFill>
                <a:schemeClr val="accent1"/>
              </a:solidFill>
              <a:effectLst/>
            </c:spPr>
            <c:extLst>
              <c:ext xmlns:c16="http://schemas.microsoft.com/office/drawing/2014/chart" uri="{C3380CC4-5D6E-409C-BE32-E72D297353CC}">
                <c16:uniqueId val="{00000003-4D53-40B9-868A-28B335C1A1AE}"/>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D53-40B9-868A-28B335C1A1AE}"/>
            </c:ext>
          </c:extLst>
        </c:ser>
        <c:dLbls>
          <c:showLegendKey val="0"/>
          <c:showVal val="1"/>
          <c:showCatName val="1"/>
          <c:showSerName val="0"/>
          <c:showPercent val="0"/>
          <c:showBubbleSize val="0"/>
          <c:showLeaderLines val="1"/>
        </c:dLbls>
        <c:firstSliceAng val="0"/>
        <c:holeSize val="84"/>
      </c:doughnutChart>
      <c:spPr>
        <a:effectLst/>
      </c:spPr>
    </c:plotArea>
    <c:plotVisOnly val="1"/>
    <c:dispBlanksAs val="gap"/>
    <c:showDLblsOverMax val="0"/>
  </c:chart>
  <c:txPr>
    <a:bodyPr/>
    <a:lstStyle/>
    <a:p>
      <a:pPr>
        <a:defRPr lang="zh-CN" sz="1800"/>
      </a:pPr>
      <a:endParaRPr lang="th-T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1"/>
              </a:solidFill>
              <a:prstDash val="solid"/>
              <a:round/>
            </a:ln>
          </c:spPr>
          <c:marker>
            <c:symbol val="circle"/>
            <c:size val="5"/>
            <c:spPr>
              <a:solidFill>
                <a:schemeClr val="bg1"/>
              </a:solidFill>
              <a:ln w="9525" cap="flat" cmpd="sng" algn="ctr">
                <a:solidFill>
                  <a:schemeClr val="accent1"/>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7FBB-404E-9D9B-F174876EECB9}"/>
            </c:ext>
          </c:extLst>
        </c:ser>
        <c:dLbls>
          <c:showLegendKey val="0"/>
          <c:showVal val="0"/>
          <c:showCatName val="0"/>
          <c:showSerName val="0"/>
          <c:showPercent val="0"/>
          <c:showBubbleSize val="0"/>
        </c:dLbls>
        <c:marker val="1"/>
        <c:smooth val="0"/>
        <c:axId val="1196716288"/>
        <c:axId val="1196714608"/>
      </c:lineChart>
      <c:catAx>
        <c:axId val="1196716288"/>
        <c:scaling>
          <c:orientation val="minMax"/>
        </c:scaling>
        <c:delete val="0"/>
        <c:axPos val="b"/>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Montserrat" panose="00000500000000000000" charset="0"/>
                <a:ea typeface="Montserrat" panose="00000500000000000000" charset="0"/>
                <a:cs typeface="Montserrat" panose="00000500000000000000" charset="0"/>
              </a:defRPr>
            </a:pPr>
            <a:endParaRPr lang="th-TH"/>
          </a:p>
        </c:txPr>
        <c:crossAx val="1196714608"/>
        <c:crosses val="autoZero"/>
        <c:auto val="1"/>
        <c:lblAlgn val="ctr"/>
        <c:lblOffset val="100"/>
        <c:noMultiLvlLbl val="0"/>
      </c:catAx>
      <c:valAx>
        <c:axId val="1196714608"/>
        <c:scaling>
          <c:orientation val="minMax"/>
        </c:scaling>
        <c:delete val="0"/>
        <c:axPos val="l"/>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Montserrat" panose="00000500000000000000" charset="0"/>
                <a:ea typeface="Montserrat" panose="00000500000000000000" charset="0"/>
                <a:cs typeface="Montserrat" panose="00000500000000000000" charset="0"/>
              </a:defRPr>
            </a:pPr>
            <a:endParaRPr lang="th-TH"/>
          </a:p>
        </c:txPr>
        <c:crossAx val="1196716288"/>
        <c:crosses val="autoZero"/>
        <c:crossBetween val="between"/>
      </c:valAx>
      <c:spPr>
        <a:ln>
          <a:solidFill>
            <a:srgbClr val="D9D9D9"/>
          </a:solidFill>
        </a:ln>
      </c:spPr>
    </c:plotArea>
    <c:plotVisOnly val="1"/>
    <c:dispBlanksAs val="gap"/>
    <c:showDLblsOverMax val="0"/>
  </c:chart>
  <c:txPr>
    <a:bodyPr/>
    <a:lstStyle/>
    <a:p>
      <a:pPr>
        <a:defRPr lang="zh-CN" sz="1800"/>
      </a:pPr>
      <a:endParaRPr lang="th-TH"/>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Montserrat" panose="00000500000000000000" charset="0"/>
              </a:rPr>
              <a:t>2026/3/7</a:t>
            </a:fld>
            <a:endParaRPr lang="zh-CN" altLang="en-US">
              <a:ea typeface="Montserrat" panose="000005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Montserrat" panose="00000500000000000000" charset="0"/>
              </a:rPr>
              <a:t>‹#›</a:t>
            </a:fld>
            <a:endParaRPr lang="zh-CN" altLang="en-US">
              <a:ea typeface="Montserrat" panose="0000050000000000000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ontserrat" panose="00000500000000000000" charset="0"/>
                <a:ea typeface="Montserrat" panose="00000500000000000000" charset="0"/>
                <a:cs typeface="Montserrat" panose="00000500000000000000" charset="0"/>
              </a:defRPr>
            </a:lvl1pPr>
          </a:lstStyle>
          <a:p>
            <a:fld id="{EE605D9D-C69C-4401-9F91-BB6A25929701}" type="datetimeFigureOut">
              <a:rPr lang="zh-CN" altLang="en-US" smtClean="0"/>
              <a:t>2026/3/7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ontserrat" panose="00000500000000000000" charset="0"/>
                <a:ea typeface="Montserrat" panose="00000500000000000000" charset="0"/>
                <a:cs typeface="Montserrat" panose="00000500000000000000" charset="0"/>
              </a:defRPr>
            </a:lvl1pPr>
          </a:lstStyle>
          <a:p>
            <a:fld id="{0894E991-43C1-4F23-B13D-1A87AE7A51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1pPr>
    <a:lvl2pPr marL="4572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2pPr>
    <a:lvl3pPr marL="9144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3pPr>
    <a:lvl4pPr marL="13716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4pPr>
    <a:lvl5pPr marL="18288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EF729BD-0B61-40F7-9C2B-A3EB91A33A23}" type="slidenum">
              <a:rPr lang="zh-CN" altLang="en-US">
                <a:latin typeface="Calibri" panose="020F0502020204030204" pitchFamily="34" charset="0"/>
              </a:rPr>
              <a:t>10</a:t>
            </a:fld>
            <a:endParaRPr lang="zh-CN"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2</a:t>
            </a:fld>
            <a:endParaRPr lang="zh-CN" altLang="en-US"/>
          </a:p>
        </p:txBody>
      </p:sp>
    </p:spTree>
    <p:extLst>
      <p:ext uri="{BB962C8B-B14F-4D97-AF65-F5344CB8AC3E}">
        <p14:creationId xmlns:p14="http://schemas.microsoft.com/office/powerpoint/2010/main" val="675566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788D2A-ED99-4DC2-9DFC-DAB6C4E2FE6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41</a:t>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42</a:t>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43</a:t>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C59DF-B399-2CCE-6BE8-80DF92945F4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04BF4D-9704-4BDC-6D76-D9D74ADE314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AD4585D-4879-3964-27FD-318F381E94A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6031E3C-48CF-8D0A-3527-17A1F094F4B2}"/>
              </a:ext>
            </a:extLst>
          </p:cNvPr>
          <p:cNvSpPr>
            <a:spLocks noGrp="1"/>
          </p:cNvSpPr>
          <p:nvPr>
            <p:ph type="sldNum" sz="quarter" idx="10"/>
          </p:nvPr>
        </p:nvSpPr>
        <p:spPr/>
        <p:txBody>
          <a:bodyPr/>
          <a:lstStyle/>
          <a:p>
            <a:fld id="{0894E991-43C1-4F23-B13D-1A87AE7A51B1}" type="slidenum">
              <a:rPr lang="zh-CN" altLang="en-US" smtClean="0"/>
              <a:t>45</a:t>
            </a:fld>
            <a:endParaRPr lang="zh-CN" altLang="en-US"/>
          </a:p>
        </p:txBody>
      </p:sp>
    </p:spTree>
    <p:extLst>
      <p:ext uri="{BB962C8B-B14F-4D97-AF65-F5344CB8AC3E}">
        <p14:creationId xmlns:p14="http://schemas.microsoft.com/office/powerpoint/2010/main" val="92878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8FD0F2E2-BEC3-4731-9280-C0DEF30688CE}" type="datetimeFigureOut">
              <a:rPr lang="zh-CN" altLang="en-US" smtClean="0"/>
              <a:t>2026/3/7</a:t>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Montserrat" panose="00000500000000000000" charset="0"/>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B395465-9EF3-43A3-83EA-E9DA93E839F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11000">
        <p14:warp dir="in"/>
      </p:transition>
    </mc:Choice>
    <mc:Fallback xmlns="">
      <p:transition spd="slow" advTm="1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a:prstGeom prst="rect">
            <a:avLst/>
          </a:prstGeo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Montserrat" panose="00000500000000000000" charset="0"/>
                <a:ea typeface="Montserrat" panose="00000500000000000000" charset="0"/>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8FD0F2E2-BEC3-4731-9280-C0DEF30688CE}" type="datetimeFigureOut">
              <a:rPr lang="zh-CN" altLang="en-US" smtClean="0"/>
              <a:t>2026/3/7</a:t>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dirty="0"/>
          </a:p>
        </p:txBody>
      </p:sp>
      <p:sp>
        <p:nvSpPr>
          <p:cNvPr id="5" name="灯片编号占位符 4"/>
          <p:cNvSpPr>
            <a:spLocks noGrp="1"/>
          </p:cNvSpPr>
          <p:nvPr>
            <p:ph type="sldNum" sz="quarter" idx="12"/>
          </p:nvPr>
        </p:nvSpPr>
        <p:spPr>
          <a:xfrm>
            <a:off x="7452320" y="4787497"/>
            <a:ext cx="1224136" cy="304675"/>
          </a:xfrm>
        </p:spPr>
        <p:txBody>
          <a:bodyPr/>
          <a:lstStyle>
            <a:lvl1pPr algn="ctr">
              <a:defRPr sz="1400">
                <a:latin typeface="Montserrat" panose="00000500000000000000" charset="0"/>
              </a:defRPr>
            </a:lvl1pPr>
          </a:lstStyle>
          <a:p>
            <a:fld id="{0B395465-9EF3-43A3-83EA-E9DA93E839F1}" type="slidenum">
              <a:rPr lang="zh-CN" altLang="en-US" smtClean="0"/>
              <a:t>‹#›</a:t>
            </a:fld>
            <a:endParaRPr lang="zh-CN" altLang="en-US"/>
          </a:p>
        </p:txBody>
      </p:sp>
      <p:cxnSp>
        <p:nvCxnSpPr>
          <p:cNvPr id="12" name="直接连接符 11"/>
          <p:cNvCxnSpPr/>
          <p:nvPr/>
        </p:nvCxnSpPr>
        <p:spPr>
          <a:xfrm flipV="1">
            <a:off x="953128" y="654062"/>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grpSp>
      <p:pic>
        <p:nvPicPr>
          <p:cNvPr id="6" name="รูปภาพ 5">
            <a:extLst>
              <a:ext uri="{FF2B5EF4-FFF2-40B4-BE49-F238E27FC236}">
                <a16:creationId xmlns:a16="http://schemas.microsoft.com/office/drawing/2014/main" id="{07B0C477-362E-5BCC-F382-5038C8884B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82630"/>
            <a:ext cx="698220" cy="337489"/>
          </a:xfrm>
          <a:prstGeom prst="rect">
            <a:avLst/>
          </a:prstGeom>
        </p:spPr>
      </p:pic>
      <p:sp>
        <p:nvSpPr>
          <p:cNvPr id="7" name="สี่เหลี่ยมผืนผ้า 6">
            <a:extLst>
              <a:ext uri="{FF2B5EF4-FFF2-40B4-BE49-F238E27FC236}">
                <a16:creationId xmlns:a16="http://schemas.microsoft.com/office/drawing/2014/main" id="{937457CF-5AF5-F99A-3853-5E030007B58E}"/>
              </a:ext>
            </a:extLst>
          </p:cNvPr>
          <p:cNvSpPr/>
          <p:nvPr userDrawn="1"/>
        </p:nvSpPr>
        <p:spPr>
          <a:xfrm>
            <a:off x="0" y="4767264"/>
            <a:ext cx="9144000" cy="37623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 name="ตัวแทนข้อความ 1">
            <a:extLst>
              <a:ext uri="{FF2B5EF4-FFF2-40B4-BE49-F238E27FC236}">
                <a16:creationId xmlns:a16="http://schemas.microsoft.com/office/drawing/2014/main" id="{1263B462-9737-71C5-F646-C3E240908BB5}"/>
              </a:ext>
            </a:extLst>
          </p:cNvPr>
          <p:cNvSpPr txBox="1">
            <a:spLocks/>
          </p:cNvSpPr>
          <p:nvPr userDrawn="1"/>
        </p:nvSpPr>
        <p:spPr>
          <a:xfrm>
            <a:off x="1223433" y="4716760"/>
            <a:ext cx="6697134" cy="477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lumMod val="95000"/>
                  </a:schemeClr>
                </a:solidFill>
                <a:latin typeface="Adobe Garamond Pro" panose="02020502060506020403" pitchFamily="18" charset="0"/>
                <a:cs typeface="Prompt Bold" panose="00000800000000000000" pitchFamily="2" charset="-34"/>
              </a:rPr>
              <a:t>TOH-Think Boldly. Act Confidently. Be Different.</a:t>
            </a:r>
            <a:endParaRPr lang="th-TH" sz="1800" b="1" dirty="0">
              <a:solidFill>
                <a:schemeClr val="bg1">
                  <a:lumMod val="95000"/>
                </a:schemeClr>
              </a:solidFill>
              <a:latin typeface="Adobe Garamond Pro" panose="02020502060506020403" pitchFamily="18" charset="0"/>
              <a:cs typeface="Prompt Bold" panose="00000800000000000000" pitchFamily="2" charset="-34"/>
            </a:endParaRPr>
          </a:p>
        </p:txBody>
      </p:sp>
    </p:spTree>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8FD0F2E2-BEC3-4731-9280-C0DEF30688CE}" type="datetimeFigureOut">
              <a:rPr lang="zh-CN" altLang="en-US" smtClean="0"/>
              <a:t>2026/3/7</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0B395465-9EF3-43A3-83EA-E9DA93E839F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txStyles>
    <p:titleStyle>
      <a:lvl1pPr algn="ctr" defTabSz="1022985" rtl="0" eaLnBrk="1" latinLnBrk="0" hangingPunct="1">
        <a:spcBef>
          <a:spcPct val="0"/>
        </a:spcBef>
        <a:buNone/>
        <a:defRPr sz="50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ontserrat" panose="00000500000000000000" charset="0"/>
          <a:ea typeface="Montserrat" panose="00000500000000000000" charset="0"/>
          <a:cs typeface="Montserrat" panose="00000500000000000000" charset="0"/>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ontserrat" panose="00000500000000000000" charset="0"/>
          <a:ea typeface="Montserrat" panose="00000500000000000000" charset="0"/>
          <a:cs typeface="Montserrat" panose="00000500000000000000" charset="0"/>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ontserrat" panose="00000500000000000000" charset="0"/>
          <a:ea typeface="Montserrat" panose="00000500000000000000" charset="0"/>
          <a:cs typeface="Montserrat" panose="00000500000000000000" charset="0"/>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ontserrat" panose="00000500000000000000" charset="0"/>
          <a:ea typeface="Montserrat" panose="00000500000000000000" charset="0"/>
          <a:cs typeface="Montserrat" panose="00000500000000000000" charset="0"/>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ontserrat" panose="00000500000000000000" charset="0"/>
          <a:ea typeface="Montserrat" panose="00000500000000000000" charset="0"/>
          <a:cs typeface="Montserrat" panose="00000500000000000000" charset="0"/>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6" Type="http://schemas.openxmlformats.org/officeDocument/2006/relationships/notesSlide" Target="../notesSlides/notesSlide11.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slideLayout" Target="../slideLayouts/slideLayout2.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jpe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9" Type="http://schemas.openxmlformats.org/officeDocument/2006/relationships/tags" Target="../tags/tag80.xml"/><Relationship Id="rId21" Type="http://schemas.openxmlformats.org/officeDocument/2006/relationships/tags" Target="../tags/tag62.xml"/><Relationship Id="rId34" Type="http://schemas.openxmlformats.org/officeDocument/2006/relationships/tags" Target="../tags/tag75.xml"/><Relationship Id="rId42" Type="http://schemas.openxmlformats.org/officeDocument/2006/relationships/tags" Target="../tags/tag83.xml"/><Relationship Id="rId47" Type="http://schemas.openxmlformats.org/officeDocument/2006/relationships/tags" Target="../tags/tag88.xml"/><Relationship Id="rId50" Type="http://schemas.openxmlformats.org/officeDocument/2006/relationships/tags" Target="../tags/tag91.xml"/><Relationship Id="rId55" Type="http://schemas.openxmlformats.org/officeDocument/2006/relationships/tags" Target="../tags/tag96.xml"/><Relationship Id="rId7" Type="http://schemas.openxmlformats.org/officeDocument/2006/relationships/tags" Target="../tags/tag48.xml"/><Relationship Id="rId2" Type="http://schemas.openxmlformats.org/officeDocument/2006/relationships/tags" Target="../tags/tag43.xml"/><Relationship Id="rId16" Type="http://schemas.openxmlformats.org/officeDocument/2006/relationships/tags" Target="../tags/tag57.xml"/><Relationship Id="rId29" Type="http://schemas.openxmlformats.org/officeDocument/2006/relationships/tags" Target="../tags/tag70.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45" Type="http://schemas.openxmlformats.org/officeDocument/2006/relationships/tags" Target="../tags/tag86.xml"/><Relationship Id="rId53" Type="http://schemas.openxmlformats.org/officeDocument/2006/relationships/tags" Target="../tags/tag94.xml"/><Relationship Id="rId58" Type="http://schemas.openxmlformats.org/officeDocument/2006/relationships/notesSlide" Target="../notesSlides/notesSlide15.xml"/><Relationship Id="rId5" Type="http://schemas.openxmlformats.org/officeDocument/2006/relationships/tags" Target="../tags/tag46.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tags" Target="../tags/tag84.xml"/><Relationship Id="rId48" Type="http://schemas.openxmlformats.org/officeDocument/2006/relationships/tags" Target="../tags/tag89.xml"/><Relationship Id="rId56" Type="http://schemas.openxmlformats.org/officeDocument/2006/relationships/tags" Target="../tags/tag97.xml"/><Relationship Id="rId8" Type="http://schemas.openxmlformats.org/officeDocument/2006/relationships/tags" Target="../tags/tag49.xml"/><Relationship Id="rId51" Type="http://schemas.openxmlformats.org/officeDocument/2006/relationships/tags" Target="../tags/tag92.xml"/><Relationship Id="rId3" Type="http://schemas.openxmlformats.org/officeDocument/2006/relationships/tags" Target="../tags/tag44.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46" Type="http://schemas.openxmlformats.org/officeDocument/2006/relationships/tags" Target="../tags/tag87.xml"/><Relationship Id="rId20" Type="http://schemas.openxmlformats.org/officeDocument/2006/relationships/tags" Target="../tags/tag61.xml"/><Relationship Id="rId41" Type="http://schemas.openxmlformats.org/officeDocument/2006/relationships/tags" Target="../tags/tag82.xml"/><Relationship Id="rId54" Type="http://schemas.openxmlformats.org/officeDocument/2006/relationships/tags" Target="../tags/tag95.xml"/><Relationship Id="rId1" Type="http://schemas.openxmlformats.org/officeDocument/2006/relationships/tags" Target="../tags/tag42.xml"/><Relationship Id="rId6" Type="http://schemas.openxmlformats.org/officeDocument/2006/relationships/tags" Target="../tags/tag47.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49" Type="http://schemas.openxmlformats.org/officeDocument/2006/relationships/tags" Target="../tags/tag90.xml"/><Relationship Id="rId57" Type="http://schemas.openxmlformats.org/officeDocument/2006/relationships/slideLayout" Target="../slideLayouts/slideLayout2.xml"/><Relationship Id="rId10" Type="http://schemas.openxmlformats.org/officeDocument/2006/relationships/tags" Target="../tags/tag51.xml"/><Relationship Id="rId31" Type="http://schemas.openxmlformats.org/officeDocument/2006/relationships/tags" Target="../tags/tag72.xml"/><Relationship Id="rId44" Type="http://schemas.openxmlformats.org/officeDocument/2006/relationships/tags" Target="../tags/tag85.xml"/><Relationship Id="rId52" Type="http://schemas.openxmlformats.org/officeDocument/2006/relationships/tags" Target="../tags/tag9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5.jpeg"/><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5.jpeg"/><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5.jpeg"/><Relationship Id="rId5" Type="http://schemas.openxmlformats.org/officeDocument/2006/relationships/notesSlide" Target="../notesSlides/notesSlide36.xm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toh@crru.ac.th" TargetMode="External"/><Relationship Id="rId13"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www.tiktok.com/@tourism_and_hotel_crru" TargetMode="External"/><Relationship Id="rId12" Type="http://schemas.openxmlformats.org/officeDocument/2006/relationships/image" Target="../media/image23.png"/><Relationship Id="rId2" Type="http://schemas.openxmlformats.org/officeDocument/2006/relationships/notesSlide" Target="../notesSlides/notesSlide44.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hyperlink" Target="http://www.youtube.com/@tohcrru" TargetMode="External"/><Relationship Id="rId11" Type="http://schemas.openxmlformats.org/officeDocument/2006/relationships/image" Target="../media/image22.png"/><Relationship Id="rId5" Type="http://schemas.openxmlformats.org/officeDocument/2006/relationships/hyperlink" Target="http://www.instagram.com/toh.crru" TargetMode="Externa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hyperlink" Target="http://www.facebook.com/toh.crru" TargetMode="External"/><Relationship Id="rId9" Type="http://schemas.openxmlformats.org/officeDocument/2006/relationships/hyperlink" Target="https://toh.crru.ac.th/" TargetMode="External"/><Relationship Id="rId1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notesSlide" Target="../notesSlides/notesSlide6.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txBox="1">
            <a:spLocks noChangeArrowheads="1"/>
          </p:cNvSpPr>
          <p:nvPr/>
        </p:nvSpPr>
        <p:spPr bwMode="auto">
          <a:xfrm>
            <a:off x="-2" y="1989262"/>
            <a:ext cx="9144002" cy="539240"/>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00000"/>
              </a:lnSpc>
              <a:spcBef>
                <a:spcPts val="0"/>
              </a:spcBef>
            </a:pPr>
            <a:r>
              <a:rPr lang="en-US" sz="2800" b="1" i="0" dirty="0">
                <a:solidFill>
                  <a:srgbClr val="0070C0"/>
                </a:solidFill>
                <a:latin typeface="+mn-lt"/>
                <a:ea typeface="+mn-ea"/>
                <a:cs typeface="+mn-ea"/>
                <a:sym typeface="+mn-lt"/>
              </a:rPr>
              <a:t>Faculty Fo</a:t>
            </a:r>
            <a:r>
              <a:rPr lang="th-TH" sz="2800" b="1" i="0" dirty="0">
                <a:solidFill>
                  <a:srgbClr val="0070C0"/>
                </a:solidFill>
                <a:latin typeface="+mn-lt"/>
                <a:ea typeface="+mn-ea"/>
                <a:cs typeface="+mn-ea"/>
                <a:sym typeface="+mn-lt"/>
              </a:rPr>
              <a:t> </a:t>
            </a:r>
            <a:r>
              <a:rPr lang="en-US" sz="2800" b="1" i="0" dirty="0">
                <a:solidFill>
                  <a:srgbClr val="0070C0"/>
                </a:solidFill>
                <a:latin typeface="+mn-lt"/>
                <a:ea typeface="+mn-ea"/>
                <a:cs typeface="+mn-ea"/>
                <a:sym typeface="+mn-lt"/>
              </a:rPr>
              <a:t>Tourism and Hotel</a:t>
            </a:r>
            <a:endParaRPr sz="1400" b="1" i="0" dirty="0">
              <a:solidFill>
                <a:srgbClr val="0070C0"/>
              </a:solidFill>
              <a:latin typeface="+mn-lt"/>
              <a:ea typeface="+mn-ea"/>
              <a:cs typeface="+mn-ea"/>
              <a:sym typeface="+mn-lt"/>
            </a:endParaRPr>
          </a:p>
        </p:txBody>
      </p:sp>
      <p:cxnSp>
        <p:nvCxnSpPr>
          <p:cNvPr id="8" name="直接连接符 7"/>
          <p:cNvCxnSpPr/>
          <p:nvPr/>
        </p:nvCxnSpPr>
        <p:spPr bwMode="auto">
          <a:xfrm>
            <a:off x="2608143" y="3718539"/>
            <a:ext cx="3927710" cy="0"/>
          </a:xfrm>
          <a:prstGeom prst="line">
            <a:avLst/>
          </a:prstGeom>
          <a:ln w="285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278216" y="3579862"/>
            <a:ext cx="2587567" cy="338554"/>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CN" altLang="en-US" sz="1600" b="1" dirty="0">
                <a:solidFill>
                  <a:schemeClr val="bg1"/>
                </a:solidFill>
                <a:cs typeface="+mn-ea"/>
                <a:sym typeface="+mn-lt"/>
              </a:rPr>
              <a:t>  </a:t>
            </a:r>
            <a:r>
              <a:rPr lang="en-US" altLang="zh-CN" sz="1600" b="1" dirty="0">
                <a:solidFill>
                  <a:schemeClr val="bg1"/>
                </a:solidFill>
                <a:cs typeface="+mn-ea"/>
                <a:sym typeface="+mn-lt"/>
              </a:rPr>
              <a:t>https://toh.crru.ac.th</a:t>
            </a:r>
            <a:endParaRPr lang="zh-CN" altLang="en-US" sz="1600" b="1" dirty="0">
              <a:solidFill>
                <a:schemeClr val="bg1"/>
              </a:solidFill>
              <a:cs typeface="+mn-ea"/>
              <a:sym typeface="+mn-lt"/>
            </a:endParaRPr>
          </a:p>
        </p:txBody>
      </p:sp>
      <p:sp>
        <p:nvSpPr>
          <p:cNvPr id="11" name="等腰三角形 10"/>
          <p:cNvSpPr/>
          <p:nvPr/>
        </p:nvSpPr>
        <p:spPr>
          <a:xfrm rot="5400000">
            <a:off x="-45524" y="163346"/>
            <a:ext cx="660073" cy="5690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pic>
        <p:nvPicPr>
          <p:cNvPr id="14" name="Yanni - With An Orchid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35804" y="5485468"/>
            <a:ext cx="609600" cy="609600"/>
          </a:xfrm>
          <a:prstGeom prst="rect">
            <a:avLst/>
          </a:prstGeom>
        </p:spPr>
      </p:pic>
      <p:sp>
        <p:nvSpPr>
          <p:cNvPr id="4" name="Rectangle 13">
            <a:extLst>
              <a:ext uri="{FF2B5EF4-FFF2-40B4-BE49-F238E27FC236}">
                <a16:creationId xmlns:a16="http://schemas.microsoft.com/office/drawing/2014/main" id="{D616E4F3-3690-679F-C5C8-23331A5549F2}"/>
              </a:ext>
            </a:extLst>
          </p:cNvPr>
          <p:cNvSpPr txBox="1">
            <a:spLocks noChangeArrowheads="1"/>
          </p:cNvSpPr>
          <p:nvPr/>
        </p:nvSpPr>
        <p:spPr bwMode="auto">
          <a:xfrm>
            <a:off x="-2" y="2534867"/>
            <a:ext cx="9144002" cy="539240"/>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00000"/>
              </a:lnSpc>
              <a:spcBef>
                <a:spcPts val="0"/>
              </a:spcBef>
            </a:pPr>
            <a:r>
              <a:rPr lang="en-US" sz="2400" b="1" i="0" dirty="0">
                <a:solidFill>
                  <a:srgbClr val="0070C0"/>
                </a:solidFill>
                <a:latin typeface="+mn-lt"/>
                <a:ea typeface="+mn-ea"/>
                <a:cs typeface="+mn-ea"/>
                <a:sym typeface="+mn-lt"/>
              </a:rPr>
              <a:t>Chiang Rai Rajabhat University</a:t>
            </a:r>
            <a:endParaRPr sz="1200" b="1" i="0" dirty="0">
              <a:solidFill>
                <a:srgbClr val="0070C0"/>
              </a:solidFill>
              <a:latin typeface="+mn-lt"/>
              <a:ea typeface="+mn-ea"/>
              <a:cs typeface="+mn-ea"/>
              <a:sym typeface="+mn-lt"/>
            </a:endParaRPr>
          </a:p>
        </p:txBody>
      </p:sp>
      <p:grpSp>
        <p:nvGrpSpPr>
          <p:cNvPr id="13" name="กลุ่ม 12">
            <a:extLst>
              <a:ext uri="{FF2B5EF4-FFF2-40B4-BE49-F238E27FC236}">
                <a16:creationId xmlns:a16="http://schemas.microsoft.com/office/drawing/2014/main" id="{84233E4A-555B-0704-C0A5-0EBF85406098}"/>
              </a:ext>
            </a:extLst>
          </p:cNvPr>
          <p:cNvGrpSpPr/>
          <p:nvPr/>
        </p:nvGrpSpPr>
        <p:grpSpPr>
          <a:xfrm>
            <a:off x="3699495" y="953325"/>
            <a:ext cx="1745011" cy="595599"/>
            <a:chOff x="3995936" y="953325"/>
            <a:chExt cx="1745011" cy="595599"/>
          </a:xfrm>
        </p:grpSpPr>
        <p:pic>
          <p:nvPicPr>
            <p:cNvPr id="3" name="รูปภาพ 2">
              <a:extLst>
                <a:ext uri="{FF2B5EF4-FFF2-40B4-BE49-F238E27FC236}">
                  <a16:creationId xmlns:a16="http://schemas.microsoft.com/office/drawing/2014/main" id="{C6B2B684-4F6F-8B71-309D-9AA87FD8DE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8710" y="967815"/>
              <a:ext cx="1202237" cy="581109"/>
            </a:xfrm>
            <a:prstGeom prst="rect">
              <a:avLst/>
            </a:prstGeom>
          </p:spPr>
        </p:pic>
        <p:pic>
          <p:nvPicPr>
            <p:cNvPr id="6" name="รูปภาพ 5">
              <a:extLst>
                <a:ext uri="{FF2B5EF4-FFF2-40B4-BE49-F238E27FC236}">
                  <a16:creationId xmlns:a16="http://schemas.microsoft.com/office/drawing/2014/main" id="{67981340-31A6-C6A0-C376-D99868DD1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36" y="953325"/>
              <a:ext cx="425814" cy="5797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subTnLst>
                                    <p:set>
                                      <p:cBhvr override="childStyle">
                                        <p:cTn dur="1" fill="hold" display="0" masterRel="sameClick" afterEffect="1">
                                          <p:stCondLst>
                                            <p:cond evt="end" delay="0">
                                              <p:tn val="5"/>
                                            </p:cond>
                                          </p:stCondLst>
                                        </p:cTn>
                                        <p:tgtEl>
                                          <p:spTgt spid="14"/>
                                        </p:tgtEl>
                                        <p:attrNameLst>
                                          <p:attrName>style.visibility</p:attrName>
                                        </p:attrNameLst>
                                      </p:cBhvr>
                                      <p:to>
                                        <p:strVal val="hidden"/>
                                      </p:to>
                                    </p:set>
                                  </p:subTnLst>
                                </p:cTn>
                              </p:par>
                            </p:childTnLst>
                          </p:cTn>
                        </p:par>
                        <p:par>
                          <p:cTn id="7" fill="hold">
                            <p:stCondLst>
                              <p:cond delay="0"/>
                            </p:stCondLst>
                            <p:childTnLst>
                              <p:par>
                                <p:cTn id="8" presetID="52" presetClass="entr" presetSubtype="0" fill="hold" grpId="4" nodeType="afterEffect">
                                  <p:stCondLst>
                                    <p:cond delay="0"/>
                                  </p:stCondLst>
                                  <p:iterate type="lt">
                                    <p:tmPct val="15000"/>
                                  </p:iterate>
                                  <p:childTnLst>
                                    <p:set>
                                      <p:cBhvr>
                                        <p:cTn id="9" dur="1" fill="hold">
                                          <p:stCondLst>
                                            <p:cond delay="0"/>
                                          </p:stCondLst>
                                        </p:cTn>
                                        <p:tgtEl>
                                          <p:spTgt spid="7"/>
                                        </p:tgtEl>
                                        <p:attrNameLst>
                                          <p:attrName>style.visibility</p:attrName>
                                        </p:attrNameLst>
                                      </p:cBhvr>
                                      <p:to>
                                        <p:strVal val="visible"/>
                                      </p:to>
                                    </p:set>
                                    <p:animScale>
                                      <p:cBhvr>
                                        <p:cTn id="10"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500" decel="50000" fill="hold">
                                          <p:stCondLst>
                                            <p:cond delay="0"/>
                                          </p:stCondLst>
                                        </p:cTn>
                                        <p:tgtEl>
                                          <p:spTgt spid="7"/>
                                        </p:tgtEl>
                                        <p:attrNameLst>
                                          <p:attrName>ppt_x</p:attrName>
                                          <p:attrName>ppt_y</p:attrName>
                                        </p:attrNameLst>
                                      </p:cBhvr>
                                    </p:animMotion>
                                    <p:animEffect transition="in" filter="fade">
                                      <p:cBhvr>
                                        <p:cTn id="12" dur="500"/>
                                        <p:tgtEl>
                                          <p:spTgt spid="7"/>
                                        </p:tgtEl>
                                      </p:cBhvr>
                                    </p:animEffect>
                                  </p:childTnLst>
                                </p:cTn>
                              </p:par>
                            </p:childTnLst>
                          </p:cTn>
                        </p:par>
                        <p:par>
                          <p:cTn id="13" fill="hold">
                            <p:stCondLst>
                              <p:cond delay="2225"/>
                            </p:stCondLst>
                            <p:childTnLst>
                              <p:par>
                                <p:cTn id="14" presetID="27" presetClass="emph" presetSubtype="0" fill="remove" grpId="5" nodeType="afterEffect">
                                  <p:stCondLst>
                                    <p:cond delay="0"/>
                                  </p:stCondLst>
                                  <p:iterate type="lt">
                                    <p:tmPct val="10000"/>
                                  </p:iterate>
                                  <p:childTnLst>
                                    <p:animClr clrSpc="rgb" dir="cw">
                                      <p:cBhvr override="childStyle">
                                        <p:cTn id="15" dur="125" autoRev="1" fill="remove"/>
                                        <p:tgtEl>
                                          <p:spTgt spid="7"/>
                                        </p:tgtEl>
                                        <p:attrNameLst>
                                          <p:attrName>style.color</p:attrName>
                                        </p:attrNameLst>
                                      </p:cBhvr>
                                      <p:to>
                                        <a:srgbClr val="CC0099"/>
                                      </p:to>
                                    </p:animClr>
                                    <p:animClr clrSpc="rgb" dir="cw">
                                      <p:cBhvr>
                                        <p:cTn id="16" dur="125" autoRev="1" fill="remove"/>
                                        <p:tgtEl>
                                          <p:spTgt spid="7"/>
                                        </p:tgtEl>
                                        <p:attrNameLst>
                                          <p:attrName>fillcolor</p:attrName>
                                        </p:attrNameLst>
                                      </p:cBhvr>
                                      <p:to>
                                        <a:srgbClr val="CC0099"/>
                                      </p:to>
                                    </p:animClr>
                                    <p:set>
                                      <p:cBhvr>
                                        <p:cTn id="17" dur="125" autoRev="1" fill="remove"/>
                                        <p:tgtEl>
                                          <p:spTgt spid="7"/>
                                        </p:tgtEl>
                                        <p:attrNameLst>
                                          <p:attrName>fill.type</p:attrName>
                                        </p:attrNameLst>
                                      </p:cBhvr>
                                      <p:to>
                                        <p:strVal val="solid"/>
                                      </p:to>
                                    </p:set>
                                    <p:set>
                                      <p:cBhvr>
                                        <p:cTn id="18" dur="125" autoRev="1" fill="remove"/>
                                        <p:tgtEl>
                                          <p:spTgt spid="7"/>
                                        </p:tgtEl>
                                        <p:attrNameLst>
                                          <p:attrName>fill.on</p:attrName>
                                        </p:attrNameLst>
                                      </p:cBhvr>
                                      <p:to>
                                        <p:strVal val="true"/>
                                      </p:to>
                                    </p:set>
                                  </p:childTnLst>
                                </p:cTn>
                              </p:par>
                            </p:childTnLst>
                          </p:cTn>
                        </p:par>
                        <p:par>
                          <p:cTn id="19" fill="hold">
                            <p:stCondLst>
                              <p:cond delay="3050"/>
                            </p:stCondLst>
                            <p:childTnLst>
                              <p:par>
                                <p:cTn id="20" presetID="16" presetClass="entr" presetSubtype="37"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par>
                          <p:cTn id="23" fill="hold">
                            <p:stCondLst>
                              <p:cond delay="355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4050"/>
                            </p:stCondLst>
                            <p:childTnLst>
                              <p:par>
                                <p:cTn id="28" presetID="2" presetClass="entr" presetSubtype="8" decel="10000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550"/>
                            </p:stCondLst>
                            <p:childTnLst>
                              <p:par>
                                <p:cTn id="33" presetID="52" presetClass="entr" presetSubtype="0" fill="hold" grpId="4" nodeType="afterEffect">
                                  <p:stCondLst>
                                    <p:cond delay="0"/>
                                  </p:stCondLst>
                                  <p:iterate type="lt">
                                    <p:tmPct val="15000"/>
                                  </p:iterate>
                                  <p:childTnLst>
                                    <p:set>
                                      <p:cBhvr>
                                        <p:cTn id="34" dur="1" fill="hold">
                                          <p:stCondLst>
                                            <p:cond delay="0"/>
                                          </p:stCondLst>
                                        </p:cTn>
                                        <p:tgtEl>
                                          <p:spTgt spid="4"/>
                                        </p:tgtEl>
                                        <p:attrNameLst>
                                          <p:attrName>style.visibility</p:attrName>
                                        </p:attrNameLst>
                                      </p:cBhvr>
                                      <p:to>
                                        <p:strVal val="visible"/>
                                      </p:to>
                                    </p:set>
                                    <p:animScale>
                                      <p:cBhvr>
                                        <p:cTn id="35"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4"/>
                                        </p:tgtEl>
                                        <p:attrNameLst>
                                          <p:attrName>ppt_x</p:attrName>
                                          <p:attrName>ppt_y</p:attrName>
                                        </p:attrNameLst>
                                      </p:cBhvr>
                                    </p:animMotion>
                                    <p:animEffect transition="in" filter="fade">
                                      <p:cBhvr>
                                        <p:cTn id="37" dur="500"/>
                                        <p:tgtEl>
                                          <p:spTgt spid="4"/>
                                        </p:tgtEl>
                                      </p:cBhvr>
                                    </p:animEffect>
                                  </p:childTnLst>
                                </p:cTn>
                              </p:par>
                            </p:childTnLst>
                          </p:cTn>
                        </p:par>
                        <p:par>
                          <p:cTn id="38" fill="hold">
                            <p:stCondLst>
                              <p:cond delay="7000"/>
                            </p:stCondLst>
                            <p:childTnLst>
                              <p:par>
                                <p:cTn id="39" presetID="27" presetClass="emph" presetSubtype="0" fill="remove" grpId="5" nodeType="afterEffect">
                                  <p:stCondLst>
                                    <p:cond delay="0"/>
                                  </p:stCondLst>
                                  <p:iterate type="lt">
                                    <p:tmPct val="10000"/>
                                  </p:iterate>
                                  <p:childTnLst>
                                    <p:animClr clrSpc="rgb" dir="cw">
                                      <p:cBhvr override="childStyle">
                                        <p:cTn id="40" dur="125" autoRev="1" fill="remove"/>
                                        <p:tgtEl>
                                          <p:spTgt spid="4"/>
                                        </p:tgtEl>
                                        <p:attrNameLst>
                                          <p:attrName>style.color</p:attrName>
                                        </p:attrNameLst>
                                      </p:cBhvr>
                                      <p:to>
                                        <a:srgbClr val="CC0099"/>
                                      </p:to>
                                    </p:animClr>
                                    <p:animClr clrSpc="rgb" dir="cw">
                                      <p:cBhvr>
                                        <p:cTn id="41" dur="125" autoRev="1" fill="remove"/>
                                        <p:tgtEl>
                                          <p:spTgt spid="4"/>
                                        </p:tgtEl>
                                        <p:attrNameLst>
                                          <p:attrName>fillcolor</p:attrName>
                                        </p:attrNameLst>
                                      </p:cBhvr>
                                      <p:to>
                                        <a:srgbClr val="CC0099"/>
                                      </p:to>
                                    </p:animClr>
                                    <p:set>
                                      <p:cBhvr>
                                        <p:cTn id="42" dur="125" autoRev="1" fill="remove"/>
                                        <p:tgtEl>
                                          <p:spTgt spid="4"/>
                                        </p:tgtEl>
                                        <p:attrNameLst>
                                          <p:attrName>fill.type</p:attrName>
                                        </p:attrNameLst>
                                      </p:cBhvr>
                                      <p:to>
                                        <p:strVal val="solid"/>
                                      </p:to>
                                    </p:set>
                                    <p:set>
                                      <p:cBhvr>
                                        <p:cTn id="43" dur="125"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43">
                <p:cTn id="44" repeatCount="indefinite" fill="hold" display="0">
                  <p:stCondLst>
                    <p:cond delay="indefinite"/>
                  </p:stCondLst>
                  <p:endCondLst>
                    <p:cond evt="onStopAudio" delay="0">
                      <p:tgtEl>
                        <p:sldTgt/>
                      </p:tgtEl>
                    </p:cond>
                  </p:endCondLst>
                </p:cTn>
                <p:tgtEl>
                  <p:spTgt spid="14"/>
                </p:tgtEl>
              </p:cMediaNode>
            </p:audio>
          </p:childTnLst>
        </p:cTn>
      </p:par>
    </p:tnLst>
    <p:bldLst>
      <p:bldP spid="7" grpId="0" bldLvl="0" autoUpdateAnimBg="0"/>
      <p:bldP spid="7" grpId="1" bldLvl="0" autoUpdateAnimBg="0"/>
      <p:bldP spid="7" grpId="2" bldLvl="0" autoUpdateAnimBg="0"/>
      <p:bldP spid="7" grpId="3" bldLvl="0" autoUpdateAnimBg="0"/>
      <p:bldP spid="7" grpId="4" bldLvl="0" animBg="1"/>
      <p:bldP spid="7" grpId="5" bldLvl="0" animBg="1"/>
      <p:bldP spid="9" grpId="0" bldLvl="0" animBg="1"/>
      <p:bldP spid="11" grpId="0" animBg="1"/>
      <p:bldP spid="4" grpId="0" bldLvl="0" autoUpdateAnimBg="0"/>
      <p:bldP spid="4" grpId="1" bldLvl="0" autoUpdateAnimBg="0"/>
      <p:bldP spid="4" grpId="2" bldLvl="0" autoUpdateAnimBg="0"/>
      <p:bldP spid="4" grpId="3" bldLvl="0" autoUpdateAnimBg="0"/>
      <p:bldP spid="4" grpId="4" bldLvl="0" animBg="1"/>
      <p:bldP spid="4" grpId="5"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H_Other_1"/>
          <p:cNvSpPr/>
          <p:nvPr>
            <p:custDataLst>
              <p:tags r:id="rId2"/>
            </p:custDataLst>
          </p:nvPr>
        </p:nvSpPr>
        <p:spPr>
          <a:xfrm rot="21140764">
            <a:off x="1784576" y="2181815"/>
            <a:ext cx="823343" cy="1495425"/>
          </a:xfrm>
          <a:prstGeom prst="upArrow">
            <a:avLst/>
          </a:pr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dirty="0">
              <a:solidFill>
                <a:sysClr val="window" lastClr="FFFFFF"/>
              </a:solidFill>
              <a:latin typeface="Montserrat" panose="00000500000000000000" charset="0"/>
              <a:ea typeface="Montserrat" panose="00000500000000000000" charset="0"/>
              <a:cs typeface="Montserrat" panose="00000500000000000000" charset="0"/>
            </a:endParaRPr>
          </a:p>
        </p:txBody>
      </p:sp>
      <p:sp>
        <p:nvSpPr>
          <p:cNvPr id="32" name="MH_Other_2"/>
          <p:cNvSpPr/>
          <p:nvPr>
            <p:custDataLst>
              <p:tags r:id="rId3"/>
            </p:custDataLst>
          </p:nvPr>
        </p:nvSpPr>
        <p:spPr>
          <a:xfrm rot="2570413">
            <a:off x="2414246" y="2008419"/>
            <a:ext cx="796056" cy="2274208"/>
          </a:xfrm>
          <a:prstGeom prst="upArrow">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dirty="0">
              <a:solidFill>
                <a:sysClr val="window" lastClr="FFFFFF"/>
              </a:solidFill>
              <a:latin typeface="+mn-lt"/>
              <a:ea typeface="Montserrat" panose="00000500000000000000" charset="0"/>
              <a:cs typeface="Montserrat" panose="00000500000000000000" charset="0"/>
            </a:endParaRPr>
          </a:p>
        </p:txBody>
      </p:sp>
      <p:sp>
        <p:nvSpPr>
          <p:cNvPr id="35" name="MH_Other_3"/>
          <p:cNvSpPr/>
          <p:nvPr>
            <p:custDataLst>
              <p:tags r:id="rId4"/>
            </p:custDataLst>
          </p:nvPr>
        </p:nvSpPr>
        <p:spPr>
          <a:xfrm rot="5400000">
            <a:off x="3924962" y="2238754"/>
            <a:ext cx="744141" cy="3378245"/>
          </a:xfrm>
          <a:prstGeom prst="upArrow">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dirty="0">
              <a:solidFill>
                <a:sysClr val="window" lastClr="FFFFFF"/>
              </a:solidFill>
              <a:latin typeface="+mn-lt"/>
              <a:ea typeface="Montserrat" panose="00000500000000000000" charset="0"/>
              <a:cs typeface="Montserrat" panose="00000500000000000000" charset="0"/>
            </a:endParaRPr>
          </a:p>
        </p:txBody>
      </p:sp>
      <p:sp>
        <p:nvSpPr>
          <p:cNvPr id="42" name="MH_Other_4"/>
          <p:cNvSpPr/>
          <p:nvPr>
            <p:custDataLst>
              <p:tags r:id="rId5"/>
            </p:custDataLst>
          </p:nvPr>
        </p:nvSpPr>
        <p:spPr>
          <a:xfrm rot="4177657">
            <a:off x="3302550" y="2063175"/>
            <a:ext cx="703660" cy="2623276"/>
          </a:xfrm>
          <a:prstGeom prst="upArrow">
            <a:avLst/>
          </a:pr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dirty="0">
              <a:solidFill>
                <a:sysClr val="window" lastClr="FFFFFF"/>
              </a:solidFill>
              <a:latin typeface="Montserrat" panose="00000500000000000000" charset="0"/>
              <a:ea typeface="Montserrat" panose="00000500000000000000" charset="0"/>
              <a:cs typeface="Montserrat" panose="00000500000000000000" charset="0"/>
            </a:endParaRPr>
          </a:p>
        </p:txBody>
      </p:sp>
      <p:sp>
        <p:nvSpPr>
          <p:cNvPr id="36" name="MH_Title_1"/>
          <p:cNvSpPr/>
          <p:nvPr>
            <p:custDataLst>
              <p:tags r:id="rId6"/>
            </p:custDataLst>
          </p:nvPr>
        </p:nvSpPr>
        <p:spPr bwMode="auto">
          <a:xfrm>
            <a:off x="1799357" y="3397489"/>
            <a:ext cx="877909" cy="881057"/>
          </a:xfrm>
          <a:prstGeom prst="ellipse">
            <a:avLst/>
          </a:prstGeom>
          <a:gradFill flip="none" rotWithShape="1">
            <a:gsLst>
              <a:gs pos="0">
                <a:schemeClr val="accent1">
                  <a:lumMod val="60000"/>
                  <a:lumOff val="40000"/>
                </a:schemeClr>
              </a:gs>
              <a:gs pos="47000">
                <a:schemeClr val="accent1"/>
              </a:gs>
              <a:gs pos="82000">
                <a:schemeClr val="accent1">
                  <a:lumMod val="75000"/>
                </a:schemeClr>
              </a:gs>
            </a:gsLst>
            <a:path path="circle">
              <a:fillToRect r="100000" b="100000"/>
            </a:path>
            <a:tileRect l="-100000" t="-100000"/>
          </a:gradFill>
          <a:ln w="6350" cap="flat" cmpd="sng" algn="ctr">
            <a:noFill/>
            <a:prstDash val="solid"/>
          </a:ln>
          <a:effectLst/>
          <a:scene3d>
            <a:camera prst="orthographicFront">
              <a:rot lat="0" lon="0" rev="0"/>
            </a:camera>
            <a:lightRig rig="glow" dir="t">
              <a:rot lat="0" lon="0" rev="14100000"/>
            </a:lightRig>
          </a:scene3d>
          <a:sp3d prstMaterial="softEdge"/>
        </p:spPr>
        <p:txBody>
          <a:bodyPr lIns="0" tIns="0" rIns="0" bIns="0" anchor="ctr">
            <a:normAutofit/>
          </a:bodyPr>
          <a:lstStyle/>
          <a:p>
            <a:pPr algn="ctr" eaLnBrk="1" fontAlgn="auto" hangingPunct="1">
              <a:spcBef>
                <a:spcPts val="0"/>
              </a:spcBef>
              <a:spcAft>
                <a:spcPts val="0"/>
              </a:spcAft>
              <a:defRPr/>
            </a:pPr>
            <a:r>
              <a:rPr lang="en-US" altLang="zh-CN" b="1" kern="0" dirty="0">
                <a:solidFill>
                  <a:srgbClr val="FFFFFF"/>
                </a:solidFill>
                <a:latin typeface="+mn-lt"/>
                <a:ea typeface="+mn-ea"/>
                <a:cs typeface="Montserrat" panose="00000500000000000000" charset="0"/>
              </a:rPr>
              <a:t>Title</a:t>
            </a:r>
          </a:p>
        </p:txBody>
      </p:sp>
      <p:sp>
        <p:nvSpPr>
          <p:cNvPr id="13" name="TextBox 12"/>
          <p:cNvSpPr txBox="1"/>
          <p:nvPr/>
        </p:nvSpPr>
        <p:spPr>
          <a:xfrm>
            <a:off x="6084168" y="3699599"/>
            <a:ext cx="2592000" cy="772160"/>
          </a:xfrm>
          <a:prstGeom prst="rect">
            <a:avLst/>
          </a:prstGeom>
          <a:noFill/>
        </p:spPr>
        <p:txBody>
          <a:bodyPr wrap="square" lIns="80979" tIns="40490" rIns="80979" bIns="40490" rtlCol="0">
            <a:spAutoFit/>
          </a:bodyPr>
          <a:lstStyle/>
          <a:p>
            <a:pPr>
              <a:lnSpc>
                <a:spcPct val="150000"/>
              </a:lnSpc>
            </a:pPr>
            <a:r>
              <a:rPr lang="zh-CN" altLang="en-US" sz="1000" dirty="0">
                <a:solidFill>
                  <a:schemeClr val="tx1">
                    <a:lumMod val="75000"/>
                    <a:lumOff val="25000"/>
                  </a:schemeClr>
                </a:solidFill>
                <a:cs typeface="+mn-ea"/>
                <a:sym typeface="+mn-lt"/>
              </a:rPr>
              <a:t>Type your content here, or after copying your text, select Paste in this box and select keep text only.</a:t>
            </a:r>
            <a:endParaRPr lang="en-US" sz="1000" b="1" dirty="0">
              <a:solidFill>
                <a:schemeClr val="tx1">
                  <a:lumMod val="75000"/>
                  <a:lumOff val="25000"/>
                </a:schemeClr>
              </a:solidFill>
              <a:cs typeface="+mn-ea"/>
              <a:sym typeface="+mn-lt"/>
            </a:endParaRPr>
          </a:p>
        </p:txBody>
      </p:sp>
      <p:sp>
        <p:nvSpPr>
          <p:cNvPr id="14" name="TextBox 13"/>
          <p:cNvSpPr txBox="1"/>
          <p:nvPr/>
        </p:nvSpPr>
        <p:spPr>
          <a:xfrm>
            <a:off x="971615" y="1230395"/>
            <a:ext cx="1335405" cy="325755"/>
          </a:xfrm>
          <a:prstGeom prst="rect">
            <a:avLst/>
          </a:prstGeom>
          <a:noFill/>
        </p:spPr>
        <p:txBody>
          <a:bodyPr wrap="none" lIns="80979" tIns="40490" rIns="80979" bIns="40490" rtlCol="0">
            <a:spAutoFit/>
          </a:bodyPr>
          <a:lstStyle/>
          <a:p>
            <a:r>
              <a:rPr lang="zh-CN" altLang="en-US" sz="1600" b="1" dirty="0">
                <a:solidFill>
                  <a:schemeClr val="tx1">
                    <a:lumMod val="85000"/>
                    <a:lumOff val="15000"/>
                  </a:schemeClr>
                </a:solidFill>
                <a:cs typeface="+mn-ea"/>
                <a:sym typeface="+mn-lt"/>
              </a:rPr>
              <a:t>Add the title</a:t>
            </a:r>
            <a:endParaRPr lang="id-ID" sz="1600" b="1" dirty="0">
              <a:solidFill>
                <a:schemeClr val="tx1">
                  <a:lumMod val="85000"/>
                  <a:lumOff val="15000"/>
                </a:schemeClr>
              </a:solidFill>
              <a:cs typeface="+mn-ea"/>
              <a:sym typeface="+mn-lt"/>
            </a:endParaRPr>
          </a:p>
        </p:txBody>
      </p:sp>
      <p:sp>
        <p:nvSpPr>
          <p:cNvPr id="15" name="TextBox 14"/>
          <p:cNvSpPr txBox="1"/>
          <p:nvPr/>
        </p:nvSpPr>
        <p:spPr>
          <a:xfrm>
            <a:off x="971600" y="1524362"/>
            <a:ext cx="2592000" cy="772160"/>
          </a:xfrm>
          <a:prstGeom prst="rect">
            <a:avLst/>
          </a:prstGeom>
          <a:noFill/>
        </p:spPr>
        <p:txBody>
          <a:bodyPr wrap="square" lIns="80979" tIns="40490" rIns="80979" bIns="40490" rtlCol="0">
            <a:spAutoFit/>
          </a:bodyPr>
          <a:lstStyle/>
          <a:p>
            <a:pPr>
              <a:lnSpc>
                <a:spcPct val="150000"/>
              </a:lnSpc>
            </a:pPr>
            <a:r>
              <a:rPr lang="zh-CN" altLang="en-US" sz="1000" dirty="0">
                <a:solidFill>
                  <a:schemeClr val="tx1">
                    <a:lumMod val="75000"/>
                    <a:lumOff val="25000"/>
                  </a:schemeClr>
                </a:solidFill>
                <a:cs typeface="+mn-ea"/>
                <a:sym typeface="+mn-lt"/>
              </a:rPr>
              <a:t>Type your content here, or after copying your text, select Paste in this box and select keep text only.</a:t>
            </a:r>
          </a:p>
        </p:txBody>
      </p:sp>
      <p:sp>
        <p:nvSpPr>
          <p:cNvPr id="16" name="TextBox 15"/>
          <p:cNvSpPr txBox="1"/>
          <p:nvPr/>
        </p:nvSpPr>
        <p:spPr>
          <a:xfrm>
            <a:off x="4986990" y="2447009"/>
            <a:ext cx="1335405" cy="325755"/>
          </a:xfrm>
          <a:prstGeom prst="rect">
            <a:avLst/>
          </a:prstGeom>
          <a:noFill/>
        </p:spPr>
        <p:txBody>
          <a:bodyPr wrap="none" lIns="80979" tIns="40490" rIns="80979" bIns="40490" rtlCol="0">
            <a:spAutoFit/>
          </a:bodyPr>
          <a:lstStyle/>
          <a:p>
            <a:r>
              <a:rPr lang="zh-CN" altLang="en-US" sz="1600" b="1" dirty="0">
                <a:solidFill>
                  <a:schemeClr val="tx1">
                    <a:lumMod val="85000"/>
                    <a:lumOff val="15000"/>
                  </a:schemeClr>
                </a:solidFill>
                <a:cs typeface="+mn-ea"/>
                <a:sym typeface="+mn-lt"/>
              </a:rPr>
              <a:t>Add the title</a:t>
            </a:r>
            <a:endParaRPr lang="id-ID" sz="1600" b="1" dirty="0">
              <a:solidFill>
                <a:schemeClr val="tx1">
                  <a:lumMod val="85000"/>
                  <a:lumOff val="15000"/>
                </a:schemeClr>
              </a:solidFill>
              <a:cs typeface="+mn-ea"/>
              <a:sym typeface="+mn-lt"/>
            </a:endParaRPr>
          </a:p>
        </p:txBody>
      </p:sp>
      <p:sp>
        <p:nvSpPr>
          <p:cNvPr id="17" name="TextBox 16"/>
          <p:cNvSpPr txBox="1"/>
          <p:nvPr/>
        </p:nvSpPr>
        <p:spPr>
          <a:xfrm>
            <a:off x="3429082" y="1465744"/>
            <a:ext cx="1335405" cy="325755"/>
          </a:xfrm>
          <a:prstGeom prst="rect">
            <a:avLst/>
          </a:prstGeom>
          <a:noFill/>
        </p:spPr>
        <p:txBody>
          <a:bodyPr wrap="none" lIns="80979" tIns="40490" rIns="80979" bIns="40490" rtlCol="0">
            <a:spAutoFit/>
          </a:bodyPr>
          <a:lstStyle/>
          <a:p>
            <a:pPr algn="r"/>
            <a:r>
              <a:rPr lang="zh-CN" altLang="en-US" sz="1600" b="1" dirty="0">
                <a:solidFill>
                  <a:schemeClr val="tx1">
                    <a:lumMod val="85000"/>
                    <a:lumOff val="15000"/>
                  </a:schemeClr>
                </a:solidFill>
                <a:cs typeface="+mn-ea"/>
                <a:sym typeface="+mn-lt"/>
              </a:rPr>
              <a:t>Add the title</a:t>
            </a:r>
            <a:endParaRPr lang="id-ID" sz="1600" b="1" dirty="0">
              <a:solidFill>
                <a:schemeClr val="tx1">
                  <a:lumMod val="85000"/>
                  <a:lumOff val="15000"/>
                </a:schemeClr>
              </a:solidFill>
              <a:cs typeface="+mn-ea"/>
              <a:sym typeface="+mn-lt"/>
            </a:endParaRPr>
          </a:p>
        </p:txBody>
      </p:sp>
      <p:sp>
        <p:nvSpPr>
          <p:cNvPr id="18" name="TextBox 17"/>
          <p:cNvSpPr txBox="1"/>
          <p:nvPr/>
        </p:nvSpPr>
        <p:spPr>
          <a:xfrm>
            <a:off x="5733043" y="3420727"/>
            <a:ext cx="1335405" cy="325755"/>
          </a:xfrm>
          <a:prstGeom prst="rect">
            <a:avLst/>
          </a:prstGeom>
          <a:noFill/>
        </p:spPr>
        <p:txBody>
          <a:bodyPr wrap="none" lIns="80979" tIns="40490" rIns="80979" bIns="40490" rtlCol="0">
            <a:spAutoFit/>
          </a:bodyPr>
          <a:lstStyle/>
          <a:p>
            <a:pPr algn="r"/>
            <a:r>
              <a:rPr lang="zh-CN" altLang="en-US" sz="1600" b="1" dirty="0">
                <a:solidFill>
                  <a:schemeClr val="tx1">
                    <a:lumMod val="85000"/>
                    <a:lumOff val="15000"/>
                  </a:schemeClr>
                </a:solidFill>
                <a:cs typeface="+mn-ea"/>
                <a:sym typeface="+mn-lt"/>
              </a:rPr>
              <a:t>Add the title</a:t>
            </a:r>
            <a:endParaRPr lang="id-ID" sz="1600" b="1" dirty="0">
              <a:solidFill>
                <a:schemeClr val="tx1">
                  <a:lumMod val="85000"/>
                  <a:lumOff val="15000"/>
                </a:schemeClr>
              </a:solidFill>
              <a:cs typeface="+mn-ea"/>
              <a:sym typeface="+mn-lt"/>
            </a:endParaRPr>
          </a:p>
        </p:txBody>
      </p:sp>
      <p:sp>
        <p:nvSpPr>
          <p:cNvPr id="19" name="TextBox 18"/>
          <p:cNvSpPr txBox="1"/>
          <p:nvPr/>
        </p:nvSpPr>
        <p:spPr>
          <a:xfrm>
            <a:off x="4986991" y="2676489"/>
            <a:ext cx="2592000" cy="772160"/>
          </a:xfrm>
          <a:prstGeom prst="rect">
            <a:avLst/>
          </a:prstGeom>
          <a:noFill/>
        </p:spPr>
        <p:txBody>
          <a:bodyPr wrap="square" lIns="80979" tIns="40490" rIns="80979" bIns="40490" rtlCol="0">
            <a:spAutoFit/>
          </a:bodyPr>
          <a:lstStyle/>
          <a:p>
            <a:pPr>
              <a:lnSpc>
                <a:spcPct val="150000"/>
              </a:lnSpc>
            </a:pPr>
            <a:r>
              <a:rPr lang="zh-CN" altLang="en-US" sz="1000" dirty="0">
                <a:solidFill>
                  <a:schemeClr val="tx1">
                    <a:lumMod val="75000"/>
                    <a:lumOff val="25000"/>
                  </a:schemeClr>
                </a:solidFill>
                <a:cs typeface="+mn-ea"/>
                <a:sym typeface="+mn-lt"/>
              </a:rPr>
              <a:t>Type your content here, or after copying your text, select Paste in this box and select keep text only.</a:t>
            </a:r>
            <a:endParaRPr lang="en-US" sz="1000" b="1" dirty="0">
              <a:solidFill>
                <a:schemeClr val="tx1">
                  <a:lumMod val="75000"/>
                  <a:lumOff val="25000"/>
                </a:schemeClr>
              </a:solidFill>
              <a:cs typeface="+mn-ea"/>
              <a:sym typeface="+mn-lt"/>
            </a:endParaRPr>
          </a:p>
        </p:txBody>
      </p:sp>
      <p:sp>
        <p:nvSpPr>
          <p:cNvPr id="20" name="TextBox 19"/>
          <p:cNvSpPr txBox="1"/>
          <p:nvPr/>
        </p:nvSpPr>
        <p:spPr>
          <a:xfrm>
            <a:off x="3780200" y="1740386"/>
            <a:ext cx="2592000" cy="772160"/>
          </a:xfrm>
          <a:prstGeom prst="rect">
            <a:avLst/>
          </a:prstGeom>
          <a:noFill/>
          <a:ln>
            <a:noFill/>
          </a:ln>
        </p:spPr>
        <p:txBody>
          <a:bodyPr wrap="square" lIns="80979" tIns="40490" rIns="80979" bIns="40490" rtlCol="0">
            <a:spAutoFit/>
          </a:bodyPr>
          <a:lstStyle/>
          <a:p>
            <a:pPr>
              <a:lnSpc>
                <a:spcPct val="150000"/>
              </a:lnSpc>
            </a:pPr>
            <a:r>
              <a:rPr lang="zh-CN" altLang="en-US" sz="1000" dirty="0">
                <a:solidFill>
                  <a:schemeClr val="tx1">
                    <a:lumMod val="75000"/>
                    <a:lumOff val="25000"/>
                  </a:schemeClr>
                </a:solidFill>
                <a:cs typeface="+mn-ea"/>
                <a:sym typeface="+mn-lt"/>
              </a:rPr>
              <a:t>Type your content here, or after copying your text, select Paste in this box and select keep text only.</a:t>
            </a:r>
            <a:endParaRPr lang="en-US" sz="1000" b="1" dirty="0">
              <a:solidFill>
                <a:schemeClr val="tx1">
                  <a:lumMod val="75000"/>
                  <a:lumOff val="25000"/>
                </a:schemeClr>
              </a:solidFill>
              <a:cs typeface="+mn-ea"/>
              <a:sym typeface="+mn-lt"/>
            </a:endParaRPr>
          </a:p>
        </p:txBody>
      </p:sp>
      <p:sp>
        <p:nvSpPr>
          <p:cNvPr id="4" name="标题 2">
            <a:extLst>
              <a:ext uri="{FF2B5EF4-FFF2-40B4-BE49-F238E27FC236}">
                <a16:creationId xmlns:a16="http://schemas.microsoft.com/office/drawing/2014/main" id="{EA63D64A-B931-040E-1948-5EFC576A13DF}"/>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ustDataLst>
      <p:tags r:id="rId1"/>
    </p:custDataLst>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style.rotation</p:attrName>
                                        </p:attrNameLst>
                                      </p:cBhvr>
                                      <p:tavLst>
                                        <p:tav tm="0">
                                          <p:val>
                                            <p:fltVal val="720"/>
                                          </p:val>
                                        </p:tav>
                                        <p:tav tm="100000">
                                          <p:val>
                                            <p:fltVal val="0"/>
                                          </p:val>
                                        </p:tav>
                                      </p:tavLst>
                                    </p:anim>
                                    <p:anim calcmode="lin" valueType="num">
                                      <p:cBhvr>
                                        <p:cTn id="9" dur="1000" fill="hold"/>
                                        <p:tgtEl>
                                          <p:spTgt spid="36"/>
                                        </p:tgtEl>
                                        <p:attrNameLst>
                                          <p:attrName>ppt_h</p:attrName>
                                        </p:attrNameLst>
                                      </p:cBhvr>
                                      <p:tavLst>
                                        <p:tav tm="0">
                                          <p:val>
                                            <p:fltVal val="0"/>
                                          </p:val>
                                        </p:tav>
                                        <p:tav tm="100000">
                                          <p:val>
                                            <p:strVal val="#ppt_h"/>
                                          </p:val>
                                        </p:tav>
                                      </p:tavLst>
                                    </p:anim>
                                    <p:anim calcmode="lin" valueType="num">
                                      <p:cBhvr>
                                        <p:cTn id="10" dur="1000" fill="hold"/>
                                        <p:tgtEl>
                                          <p:spTgt spid="3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anim calcmode="lin" valueType="num">
                                      <p:cBhvr>
                                        <p:cTn id="53" dur="500" fill="hold"/>
                                        <p:tgtEl>
                                          <p:spTgt spid="16"/>
                                        </p:tgtEl>
                                        <p:attrNameLst>
                                          <p:attrName>ppt_x</p:attrName>
                                        </p:attrNameLst>
                                      </p:cBhvr>
                                      <p:tavLst>
                                        <p:tav tm="0">
                                          <p:val>
                                            <p:strVal val="#ppt_x"/>
                                          </p:val>
                                        </p:tav>
                                        <p:tav tm="100000">
                                          <p:val>
                                            <p:strVal val="#ppt_x"/>
                                          </p:val>
                                        </p:tav>
                                      </p:tavLst>
                                    </p:anim>
                                    <p:anim calcmode="lin" valueType="num">
                                      <p:cBhvr>
                                        <p:cTn id="54" dur="5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42" grpId="0" animBg="1"/>
      <p:bldP spid="36" grpId="0" animBg="1"/>
      <p:bldP spid="13" grpId="0"/>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SubTitle_4"/>
          <p:cNvSpPr/>
          <p:nvPr>
            <p:custDataLst>
              <p:tags r:id="rId2"/>
            </p:custDataLst>
          </p:nvPr>
        </p:nvSpPr>
        <p:spPr>
          <a:xfrm>
            <a:off x="1794469" y="1758431"/>
            <a:ext cx="2732088" cy="53459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a:solidFill>
                  <a:srgbClr val="FFFFFF"/>
                </a:solidFill>
                <a:cs typeface="Montserrat" panose="00000500000000000000" charset="0"/>
              </a:rPr>
              <a:t>Title Text</a:t>
            </a:r>
            <a:endParaRPr lang="en-US" altLang="zh-CN" sz="1600" b="1" dirty="0">
              <a:solidFill>
                <a:srgbClr val="FFFFFF"/>
              </a:solidFill>
              <a:cs typeface="Montserrat" panose="00000500000000000000" charset="0"/>
            </a:endParaRPr>
          </a:p>
        </p:txBody>
      </p:sp>
      <p:sp>
        <p:nvSpPr>
          <p:cNvPr id="27" name="MH_SubTitle_3"/>
          <p:cNvSpPr/>
          <p:nvPr>
            <p:custDataLst>
              <p:tags r:id="rId3"/>
            </p:custDataLst>
          </p:nvPr>
        </p:nvSpPr>
        <p:spPr>
          <a:xfrm flipH="1">
            <a:off x="4720243" y="2403749"/>
            <a:ext cx="2732087" cy="53459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a:solidFill>
                  <a:srgbClr val="FFFFFF"/>
                </a:solidFill>
                <a:cs typeface="Montserrat" panose="00000500000000000000" charset="0"/>
              </a:rPr>
              <a:t>Title Text</a:t>
            </a:r>
            <a:endParaRPr lang="en-US" altLang="zh-CN" sz="1600" b="1" dirty="0">
              <a:solidFill>
                <a:srgbClr val="FFFFFF"/>
              </a:solidFill>
              <a:cs typeface="Montserrat" panose="00000500000000000000" charset="0"/>
            </a:endParaRPr>
          </a:p>
        </p:txBody>
      </p:sp>
      <p:sp>
        <p:nvSpPr>
          <p:cNvPr id="31" name="MH_SubTitle_2"/>
          <p:cNvSpPr/>
          <p:nvPr>
            <p:custDataLst>
              <p:tags r:id="rId4"/>
            </p:custDataLst>
          </p:nvPr>
        </p:nvSpPr>
        <p:spPr>
          <a:xfrm>
            <a:off x="1794469" y="3049067"/>
            <a:ext cx="2732088" cy="53459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a:solidFill>
                  <a:srgbClr val="FFFFFF"/>
                </a:solidFill>
                <a:cs typeface="Montserrat" panose="00000500000000000000" charset="0"/>
              </a:rPr>
              <a:t>Title Text</a:t>
            </a:r>
            <a:endParaRPr lang="en-US" altLang="zh-CN" sz="1600" b="1" dirty="0">
              <a:solidFill>
                <a:srgbClr val="FFFFFF"/>
              </a:solidFill>
              <a:cs typeface="Montserrat" panose="00000500000000000000" charset="0"/>
            </a:endParaRPr>
          </a:p>
        </p:txBody>
      </p:sp>
      <p:sp>
        <p:nvSpPr>
          <p:cNvPr id="35" name="MH_SubTitle_1"/>
          <p:cNvSpPr/>
          <p:nvPr>
            <p:custDataLst>
              <p:tags r:id="rId5"/>
            </p:custDataLst>
          </p:nvPr>
        </p:nvSpPr>
        <p:spPr>
          <a:xfrm flipH="1">
            <a:off x="4720243" y="3694395"/>
            <a:ext cx="2732087" cy="53578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a:solidFill>
                  <a:srgbClr val="FFFFFF"/>
                </a:solidFill>
                <a:cs typeface="Montserrat" panose="00000500000000000000" charset="0"/>
              </a:rPr>
              <a:t>Title Text</a:t>
            </a:r>
            <a:endParaRPr lang="en-US" altLang="zh-CN" sz="1600" b="1" dirty="0">
              <a:solidFill>
                <a:srgbClr val="FFFFFF"/>
              </a:solidFill>
              <a:cs typeface="Montserrat" panose="00000500000000000000" charset="0"/>
            </a:endParaRPr>
          </a:p>
        </p:txBody>
      </p:sp>
      <p:sp>
        <p:nvSpPr>
          <p:cNvPr id="23" name="MH_Other_5"/>
          <p:cNvSpPr/>
          <p:nvPr>
            <p:custDataLst>
              <p:tags r:id="rId6"/>
            </p:custDataLst>
          </p:nvPr>
        </p:nvSpPr>
        <p:spPr>
          <a:xfrm>
            <a:off x="4317007" y="1203599"/>
            <a:ext cx="588962" cy="3438525"/>
          </a:xfrm>
          <a:custGeom>
            <a:avLst/>
            <a:gdLst>
              <a:gd name="connsiteX0" fmla="*/ 395074 w 790147"/>
              <a:gd name="connsiteY0" fmla="*/ 0 h 4634927"/>
              <a:gd name="connsiteX1" fmla="*/ 688487 w 790147"/>
              <a:gd name="connsiteY1" fmla="*/ 386455 h 4634927"/>
              <a:gd name="connsiteX2" fmla="*/ 790147 w 790147"/>
              <a:gd name="connsiteY2" fmla="*/ 520352 h 4634927"/>
              <a:gd name="connsiteX3" fmla="*/ 610143 w 790147"/>
              <a:gd name="connsiteY3" fmla="*/ 520352 h 4634927"/>
              <a:gd name="connsiteX4" fmla="*/ 610143 w 790147"/>
              <a:gd name="connsiteY4" fmla="*/ 4634927 h 4634927"/>
              <a:gd name="connsiteX5" fmla="*/ 180006 w 790147"/>
              <a:gd name="connsiteY5" fmla="*/ 4634927 h 4634927"/>
              <a:gd name="connsiteX6" fmla="*/ 180006 w 790147"/>
              <a:gd name="connsiteY6" fmla="*/ 520352 h 4634927"/>
              <a:gd name="connsiteX7" fmla="*/ 0 w 790147"/>
              <a:gd name="connsiteY7" fmla="*/ 520352 h 4634927"/>
              <a:gd name="connsiteX8" fmla="*/ 101661 w 790147"/>
              <a:gd name="connsiteY8" fmla="*/ 386455 h 46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7" h="4634927">
                <a:moveTo>
                  <a:pt x="395074" y="0"/>
                </a:moveTo>
                <a:lnTo>
                  <a:pt x="688487" y="386455"/>
                </a:lnTo>
                <a:lnTo>
                  <a:pt x="790147" y="520352"/>
                </a:lnTo>
                <a:lnTo>
                  <a:pt x="610143" y="520352"/>
                </a:lnTo>
                <a:lnTo>
                  <a:pt x="610143" y="4634927"/>
                </a:lnTo>
                <a:lnTo>
                  <a:pt x="180006" y="4634927"/>
                </a:lnTo>
                <a:lnTo>
                  <a:pt x="180006" y="520352"/>
                </a:lnTo>
                <a:lnTo>
                  <a:pt x="0" y="520352"/>
                </a:lnTo>
                <a:lnTo>
                  <a:pt x="101661" y="3864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grpSp>
        <p:nvGrpSpPr>
          <p:cNvPr id="2" name="组合 1"/>
          <p:cNvGrpSpPr/>
          <p:nvPr/>
        </p:nvGrpSpPr>
        <p:grpSpPr>
          <a:xfrm>
            <a:off x="4226538" y="1840584"/>
            <a:ext cx="779463" cy="415528"/>
            <a:chOff x="4226520" y="1487636"/>
            <a:chExt cx="779463" cy="415528"/>
          </a:xfrm>
        </p:grpSpPr>
        <p:sp>
          <p:nvSpPr>
            <p:cNvPr id="12" name="MH_Other_1"/>
            <p:cNvSpPr/>
            <p:nvPr>
              <p:custDataLst>
                <p:tags r:id="rId13"/>
              </p:custDataLst>
            </p:nvPr>
          </p:nvSpPr>
          <p:spPr>
            <a:xfrm>
              <a:off x="4226520" y="1487636"/>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7" name="MH_Other_6"/>
            <p:cNvSpPr/>
            <p:nvPr>
              <p:custDataLst>
                <p:tags r:id="rId14"/>
              </p:custDataLst>
            </p:nvPr>
          </p:nvSpPr>
          <p:spPr>
            <a:xfrm>
              <a:off x="4226520" y="1576933"/>
              <a:ext cx="779463" cy="326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solidFill>
                    <a:srgbClr val="FFFFFF"/>
                  </a:solidFill>
                  <a:latin typeface="Montserrat" panose="00000500000000000000" charset="0"/>
                  <a:ea typeface="Montserrat" panose="00000500000000000000" charset="0"/>
                  <a:cs typeface="Montserrat" panose="00000500000000000000" charset="0"/>
                </a:rPr>
                <a:t>04</a:t>
              </a:r>
              <a:endParaRPr lang="zh-CN" altLang="en-US" sz="2400" dirty="0">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3" name="组合 2"/>
          <p:cNvGrpSpPr/>
          <p:nvPr/>
        </p:nvGrpSpPr>
        <p:grpSpPr>
          <a:xfrm>
            <a:off x="4239238" y="2485902"/>
            <a:ext cx="779463" cy="415528"/>
            <a:chOff x="4239220" y="2132955"/>
            <a:chExt cx="779463" cy="415528"/>
          </a:xfrm>
        </p:grpSpPr>
        <p:sp>
          <p:nvSpPr>
            <p:cNvPr id="28" name="MH_Other_2"/>
            <p:cNvSpPr/>
            <p:nvPr>
              <p:custDataLst>
                <p:tags r:id="rId11"/>
              </p:custDataLst>
            </p:nvPr>
          </p:nvSpPr>
          <p:spPr>
            <a:xfrm flipH="1">
              <a:off x="4240808" y="2132955"/>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29" name="MH_Other_7"/>
            <p:cNvSpPr/>
            <p:nvPr>
              <p:custDataLst>
                <p:tags r:id="rId12"/>
              </p:custDataLst>
            </p:nvPr>
          </p:nvSpPr>
          <p:spPr>
            <a:xfrm flipH="1">
              <a:off x="4239220" y="2222252"/>
              <a:ext cx="779463" cy="3262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a:solidFill>
                    <a:srgbClr val="FFFFFF"/>
                  </a:solidFill>
                  <a:latin typeface="Montserrat" panose="00000500000000000000" charset="0"/>
                  <a:ea typeface="Montserrat" panose="00000500000000000000" charset="0"/>
                  <a:cs typeface="Montserrat" panose="00000500000000000000" charset="0"/>
                </a:rPr>
                <a:t>03</a:t>
              </a:r>
              <a:endParaRPr lang="zh-CN" altLang="en-US" sz="2400">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4" name="组合 3"/>
          <p:cNvGrpSpPr/>
          <p:nvPr/>
        </p:nvGrpSpPr>
        <p:grpSpPr>
          <a:xfrm>
            <a:off x="4226538" y="3131223"/>
            <a:ext cx="779463" cy="415528"/>
            <a:chOff x="4226520" y="2778274"/>
            <a:chExt cx="779463" cy="415528"/>
          </a:xfrm>
        </p:grpSpPr>
        <p:sp>
          <p:nvSpPr>
            <p:cNvPr id="32" name="MH_Other_3"/>
            <p:cNvSpPr/>
            <p:nvPr>
              <p:custDataLst>
                <p:tags r:id="rId9"/>
              </p:custDataLst>
            </p:nvPr>
          </p:nvSpPr>
          <p:spPr>
            <a:xfrm>
              <a:off x="4226520" y="2778274"/>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33" name="MH_Other_8"/>
            <p:cNvSpPr/>
            <p:nvPr>
              <p:custDataLst>
                <p:tags r:id="rId10"/>
              </p:custDataLst>
            </p:nvPr>
          </p:nvSpPr>
          <p:spPr>
            <a:xfrm>
              <a:off x="4226520" y="2867571"/>
              <a:ext cx="779463" cy="326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a:solidFill>
                    <a:srgbClr val="FFFFFF"/>
                  </a:solidFill>
                  <a:latin typeface="Montserrat" panose="00000500000000000000" charset="0"/>
                  <a:ea typeface="Montserrat" panose="00000500000000000000" charset="0"/>
                  <a:cs typeface="Montserrat" panose="00000500000000000000" charset="0"/>
                </a:rPr>
                <a:t>02</a:t>
              </a:r>
              <a:endParaRPr lang="zh-CN" altLang="en-US" sz="2400">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5" name="组合 4"/>
          <p:cNvGrpSpPr/>
          <p:nvPr/>
        </p:nvGrpSpPr>
        <p:grpSpPr>
          <a:xfrm>
            <a:off x="4239238" y="3776547"/>
            <a:ext cx="779463" cy="415529"/>
            <a:chOff x="4239220" y="3423592"/>
            <a:chExt cx="779463" cy="415529"/>
          </a:xfrm>
        </p:grpSpPr>
        <p:sp>
          <p:nvSpPr>
            <p:cNvPr id="36" name="MH_Other_4"/>
            <p:cNvSpPr/>
            <p:nvPr>
              <p:custDataLst>
                <p:tags r:id="rId7"/>
              </p:custDataLst>
            </p:nvPr>
          </p:nvSpPr>
          <p:spPr>
            <a:xfrm flipH="1">
              <a:off x="4240808" y="3423592"/>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37" name="MH_Other_9"/>
            <p:cNvSpPr/>
            <p:nvPr>
              <p:custDataLst>
                <p:tags r:id="rId8"/>
              </p:custDataLst>
            </p:nvPr>
          </p:nvSpPr>
          <p:spPr>
            <a:xfrm flipH="1">
              <a:off x="4239220" y="3512890"/>
              <a:ext cx="779463" cy="3262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a:solidFill>
                    <a:srgbClr val="FFFFFF"/>
                  </a:solidFill>
                  <a:latin typeface="Montserrat" panose="00000500000000000000" charset="0"/>
                  <a:ea typeface="Montserrat" panose="00000500000000000000" charset="0"/>
                  <a:cs typeface="Montserrat" panose="00000500000000000000" charset="0"/>
                </a:rPr>
                <a:t>01</a:t>
              </a:r>
              <a:endParaRPr lang="zh-CN" altLang="en-US" sz="2400">
                <a:solidFill>
                  <a:srgbClr val="FFFFFF"/>
                </a:solidFill>
                <a:latin typeface="Montserrat" panose="00000500000000000000" charset="0"/>
                <a:ea typeface="Montserrat" panose="00000500000000000000" charset="0"/>
                <a:cs typeface="Montserrat" panose="00000500000000000000" charset="0"/>
              </a:endParaRPr>
            </a:p>
          </p:txBody>
        </p:sp>
      </p:grpSp>
      <p:sp>
        <p:nvSpPr>
          <p:cNvPr id="26" name="TextBox 11"/>
          <p:cNvSpPr txBox="1">
            <a:spLocks noChangeArrowheads="1"/>
          </p:cNvSpPr>
          <p:nvPr/>
        </p:nvSpPr>
        <p:spPr bwMode="auto">
          <a:xfrm flipH="1">
            <a:off x="1331640" y="2346345"/>
            <a:ext cx="2664296" cy="78359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200" kern="0" dirty="0">
              <a:solidFill>
                <a:prstClr val="black">
                  <a:lumMod val="75000"/>
                  <a:lumOff val="25000"/>
                </a:prstClr>
              </a:solidFill>
              <a:latin typeface="+mn-lt"/>
              <a:ea typeface="+mn-ea"/>
              <a:cs typeface="+mn-ea"/>
              <a:sym typeface="+mn-lt"/>
            </a:endParaRPr>
          </a:p>
        </p:txBody>
      </p:sp>
      <p:sp>
        <p:nvSpPr>
          <p:cNvPr id="30" name="TextBox 11"/>
          <p:cNvSpPr txBox="1">
            <a:spLocks noChangeArrowheads="1"/>
          </p:cNvSpPr>
          <p:nvPr/>
        </p:nvSpPr>
        <p:spPr bwMode="auto">
          <a:xfrm flipH="1">
            <a:off x="1331640" y="3572768"/>
            <a:ext cx="2664296" cy="78359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200" kern="0" dirty="0">
              <a:solidFill>
                <a:prstClr val="black">
                  <a:lumMod val="75000"/>
                  <a:lumOff val="25000"/>
                </a:prstClr>
              </a:solidFill>
              <a:latin typeface="+mn-lt"/>
              <a:ea typeface="+mn-ea"/>
              <a:cs typeface="+mn-ea"/>
              <a:sym typeface="+mn-lt"/>
            </a:endParaRPr>
          </a:p>
        </p:txBody>
      </p:sp>
      <p:sp>
        <p:nvSpPr>
          <p:cNvPr id="34" name="TextBox 11"/>
          <p:cNvSpPr txBox="1">
            <a:spLocks noChangeArrowheads="1"/>
          </p:cNvSpPr>
          <p:nvPr/>
        </p:nvSpPr>
        <p:spPr bwMode="auto">
          <a:xfrm flipH="1">
            <a:off x="5364088" y="1752102"/>
            <a:ext cx="2664296" cy="78359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200" kern="0" dirty="0">
              <a:solidFill>
                <a:prstClr val="black">
                  <a:lumMod val="75000"/>
                  <a:lumOff val="25000"/>
                </a:prstClr>
              </a:solidFill>
              <a:latin typeface="+mn-lt"/>
              <a:ea typeface="+mn-ea"/>
              <a:cs typeface="+mn-ea"/>
              <a:sym typeface="+mn-lt"/>
            </a:endParaRPr>
          </a:p>
        </p:txBody>
      </p:sp>
      <p:sp>
        <p:nvSpPr>
          <p:cNvPr id="38" name="TextBox 11"/>
          <p:cNvSpPr txBox="1">
            <a:spLocks noChangeArrowheads="1"/>
          </p:cNvSpPr>
          <p:nvPr/>
        </p:nvSpPr>
        <p:spPr bwMode="auto">
          <a:xfrm flipH="1">
            <a:off x="5364088" y="3048246"/>
            <a:ext cx="2664296" cy="78359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200" kern="0" dirty="0">
              <a:solidFill>
                <a:prstClr val="black">
                  <a:lumMod val="75000"/>
                  <a:lumOff val="25000"/>
                </a:prstClr>
              </a:solidFill>
              <a:latin typeface="+mn-lt"/>
              <a:ea typeface="+mn-ea"/>
              <a:cs typeface="+mn-ea"/>
              <a:sym typeface="+mn-lt"/>
            </a:endParaRPr>
          </a:p>
        </p:txBody>
      </p:sp>
      <p:sp>
        <p:nvSpPr>
          <p:cNvPr id="10" name="标题 2">
            <a:extLst>
              <a:ext uri="{FF2B5EF4-FFF2-40B4-BE49-F238E27FC236}">
                <a16:creationId xmlns:a16="http://schemas.microsoft.com/office/drawing/2014/main" id="{A0EF50E1-7837-B69D-B1C3-9EB31A119E36}"/>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ustDataLst>
      <p:tags r:id="rId1"/>
    </p:custDataLst>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anim calcmode="lin" valueType="num">
                                      <p:cBhvr>
                                        <p:cTn id="43" dur="500" fill="hold"/>
                                        <p:tgtEl>
                                          <p:spTgt spid="38"/>
                                        </p:tgtEl>
                                        <p:attrNameLst>
                                          <p:attrName>ppt_x</p:attrName>
                                        </p:attrNameLst>
                                      </p:cBhvr>
                                      <p:tavLst>
                                        <p:tav tm="0">
                                          <p:val>
                                            <p:strVal val="#ppt_x"/>
                                          </p:val>
                                        </p:tav>
                                        <p:tav tm="100000">
                                          <p:val>
                                            <p:strVal val="#ppt_x"/>
                                          </p:val>
                                        </p:tav>
                                      </p:tavLst>
                                    </p:anim>
                                    <p:anim calcmode="lin" valueType="num">
                                      <p:cBhvr>
                                        <p:cTn id="44" dur="5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500"/>
                                        <p:tgtEl>
                                          <p:spTgt spid="31"/>
                                        </p:tgtEl>
                                      </p:cBhvr>
                                    </p:animEffect>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anim calcmode="lin" valueType="num">
                                      <p:cBhvr>
                                        <p:cTn id="63" dur="500" fill="hold"/>
                                        <p:tgtEl>
                                          <p:spTgt spid="34"/>
                                        </p:tgtEl>
                                        <p:attrNameLst>
                                          <p:attrName>ppt_x</p:attrName>
                                        </p:attrNameLst>
                                      </p:cBhvr>
                                      <p:tavLst>
                                        <p:tav tm="0">
                                          <p:val>
                                            <p:strVal val="#ppt_x"/>
                                          </p:val>
                                        </p:tav>
                                        <p:tav tm="100000">
                                          <p:val>
                                            <p:strVal val="#ppt_x"/>
                                          </p:val>
                                        </p:tav>
                                      </p:tavLst>
                                    </p:anim>
                                    <p:anim calcmode="lin" valueType="num">
                                      <p:cBhvr>
                                        <p:cTn id="64" dur="5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2" presetClass="entr" presetSubtype="2"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right)">
                                      <p:cBhvr>
                                        <p:cTn id="68" dur="500"/>
                                        <p:tgtEl>
                                          <p:spTgt spid="24"/>
                                        </p:tgtEl>
                                      </p:cBhvr>
                                    </p:animEffect>
                                  </p:childTnLst>
                                </p:cTn>
                              </p:par>
                            </p:childTnLst>
                          </p:cTn>
                        </p:par>
                        <p:par>
                          <p:cTn id="69" fill="hold">
                            <p:stCondLst>
                              <p:cond delay="6500"/>
                            </p:stCondLst>
                            <p:childTnLst>
                              <p:par>
                                <p:cTn id="70" presetID="4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anim calcmode="lin" valueType="num">
                                      <p:cBhvr>
                                        <p:cTn id="73" dur="500" fill="hold"/>
                                        <p:tgtEl>
                                          <p:spTgt spid="26"/>
                                        </p:tgtEl>
                                        <p:attrNameLst>
                                          <p:attrName>ppt_x</p:attrName>
                                        </p:attrNameLst>
                                      </p:cBhvr>
                                      <p:tavLst>
                                        <p:tav tm="0">
                                          <p:val>
                                            <p:strVal val="#ppt_x"/>
                                          </p:val>
                                        </p:tav>
                                        <p:tav tm="100000">
                                          <p:val>
                                            <p:strVal val="#ppt_x"/>
                                          </p:val>
                                        </p:tav>
                                      </p:tavLst>
                                    </p:anim>
                                    <p:anim calcmode="lin" valueType="num">
                                      <p:cBhvr>
                                        <p:cTn id="7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1" grpId="0" animBg="1"/>
      <p:bldP spid="35" grpId="0" animBg="1"/>
      <p:bldP spid="23" grpId="0" animBg="1"/>
      <p:bldP spid="26" grpId="0"/>
      <p:bldP spid="30" grpId="0"/>
      <p:bldP spid="34"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latin typeface="Montserrat" panose="00000500000000000000" charset="0"/>
              <a:ea typeface="+mn-ea"/>
              <a:cs typeface="Montserrat" panose="00000500000000000000" charset="0"/>
              <a:sym typeface="Montserrat" panose="00000500000000000000" charset="0"/>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CHAPTER</a:t>
            </a:r>
          </a:p>
          <a:p>
            <a:pPr algn="ctr" eaLnBrk="1" hangingPunct="1">
              <a:lnSpc>
                <a:spcPct val="90000"/>
              </a:lnSpc>
            </a:pPr>
            <a:r>
              <a:rPr lang="en-US"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02</a:t>
            </a:r>
            <a:endParaRPr lang="zh-CN"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 name="TextBox 4"/>
          <p:cNvSpPr txBox="1"/>
          <p:nvPr/>
        </p:nvSpPr>
        <p:spPr>
          <a:xfrm>
            <a:off x="4932037" y="1238773"/>
            <a:ext cx="4084955" cy="1198880"/>
          </a:xfrm>
          <a:prstGeom prst="rect">
            <a:avLst/>
          </a:prstGeom>
          <a:noFill/>
        </p:spPr>
        <p:txBody>
          <a:bodyPr wrap="none" rtlCol="0">
            <a:spAutoFit/>
          </a:bodyPr>
          <a:lstStyle/>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First half year</a:t>
            </a:r>
          </a:p>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work completion</a:t>
            </a:r>
          </a:p>
        </p:txBody>
      </p:sp>
      <p:sp>
        <p:nvSpPr>
          <p:cNvPr id="6" name="TextBox 5"/>
          <p:cNvSpPr txBox="1"/>
          <p:nvPr/>
        </p:nvSpPr>
        <p:spPr>
          <a:xfrm>
            <a:off x="5315806" y="2499742"/>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Title Text</a:t>
            </a:r>
          </a:p>
        </p:txBody>
      </p:sp>
      <p:sp>
        <p:nvSpPr>
          <p:cNvPr id="7" name="TextBox 6"/>
          <p:cNvSpPr txBox="1"/>
          <p:nvPr/>
        </p:nvSpPr>
        <p:spPr>
          <a:xfrm>
            <a:off x="6372225" y="2499995"/>
            <a:ext cx="107251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8" name="TextBox 7"/>
          <p:cNvSpPr txBox="1"/>
          <p:nvPr/>
        </p:nvSpPr>
        <p:spPr>
          <a:xfrm>
            <a:off x="5315806" y="2805870"/>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9" name="TextBox 8"/>
          <p:cNvSpPr txBox="1"/>
          <p:nvPr/>
        </p:nvSpPr>
        <p:spPr>
          <a:xfrm>
            <a:off x="6372225" y="2806065"/>
            <a:ext cx="107251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0" name="TextBox 9"/>
          <p:cNvSpPr txBox="1"/>
          <p:nvPr/>
        </p:nvSpPr>
        <p:spPr>
          <a:xfrm>
            <a:off x="7385685" y="2499995"/>
            <a:ext cx="112331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1" name="TextBox 10"/>
          <p:cNvSpPr txBox="1"/>
          <p:nvPr/>
        </p:nvSpPr>
        <p:spPr>
          <a:xfrm>
            <a:off x="7385685" y="2806065"/>
            <a:ext cx="113728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50000">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50000">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14:bounceEnd="50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14:bounceEnd="50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50000">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14:bounceEnd="50000">
                                          <p:cBhvr additive="base">
                                            <p:cTn id="40"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black">
          <a:xfrm>
            <a:off x="4910144" y="1490912"/>
            <a:ext cx="350837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20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enter the title</a:t>
            </a:r>
            <a:endParaRPr lang="en-US" altLang="zh-CN" sz="1100" dirty="0">
              <a:solidFill>
                <a:srgbClr val="080808"/>
              </a:solidFill>
              <a:latin typeface="Montserrat" panose="00000500000000000000" charset="0"/>
              <a:ea typeface="Montserrat" panose="00000500000000000000" charset="0"/>
              <a:cs typeface="Montserrat" panose="00000500000000000000" charset="0"/>
            </a:endParaRPr>
          </a:p>
        </p:txBody>
      </p:sp>
      <p:sp>
        <p:nvSpPr>
          <p:cNvPr id="3" name="Line 4"/>
          <p:cNvSpPr>
            <a:spLocks noChangeShapeType="1"/>
          </p:cNvSpPr>
          <p:nvPr/>
        </p:nvSpPr>
        <p:spPr bwMode="auto">
          <a:xfrm flipH="1">
            <a:off x="4761409" y="1541482"/>
            <a:ext cx="4266" cy="2772872"/>
          </a:xfrm>
          <a:prstGeom prst="line">
            <a:avLst/>
          </a:prstGeom>
          <a:noFill/>
          <a:ln w="12700">
            <a:solidFill>
              <a:schemeClr val="bg1">
                <a:lumMod val="50000"/>
              </a:schemeClr>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ontserrat" panose="00000500000000000000" charset="0"/>
              <a:ea typeface="Montserrat" panose="00000500000000000000" charset="0"/>
              <a:cs typeface="Montserrat" panose="00000500000000000000" charset="0"/>
            </a:endParaRPr>
          </a:p>
        </p:txBody>
      </p:sp>
      <p:grpSp>
        <p:nvGrpSpPr>
          <p:cNvPr id="4" name="组合 3"/>
          <p:cNvGrpSpPr/>
          <p:nvPr/>
        </p:nvGrpSpPr>
        <p:grpSpPr>
          <a:xfrm>
            <a:off x="1206433" y="1235051"/>
            <a:ext cx="3122680" cy="3136900"/>
            <a:chOff x="842963" y="948903"/>
            <a:chExt cx="3486150" cy="3502025"/>
          </a:xfrm>
        </p:grpSpPr>
        <p:sp>
          <p:nvSpPr>
            <p:cNvPr id="5" name="AutoShape 5"/>
            <p:cNvSpPr>
              <a:spLocks noChangeArrowheads="1"/>
            </p:cNvSpPr>
            <p:nvPr/>
          </p:nvSpPr>
          <p:spPr bwMode="gray">
            <a:xfrm rot="2692993">
              <a:off x="846138" y="9870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accent1"/>
            </a:solidFill>
            <a:ln>
              <a:noFill/>
            </a:ln>
            <a:effectLst/>
          </p:spPr>
          <p:txBody>
            <a:bodyPr wrap="none" anchor="ctr">
              <a:flatTx/>
            </a:bodyPr>
            <a:lstStyle/>
            <a:p>
              <a:pPr>
                <a:defRPr/>
              </a:pPr>
              <a:endParaRPr lang="zh-CN" altLang="en-US">
                <a:solidFill>
                  <a:schemeClr val="bg1"/>
                </a:solidFill>
                <a:latin typeface="Montserrat" panose="00000500000000000000" charset="0"/>
                <a:ea typeface="Montserrat" panose="00000500000000000000" charset="0"/>
                <a:cs typeface="Montserrat" panose="00000500000000000000" charset="0"/>
              </a:endParaRPr>
            </a:p>
          </p:txBody>
        </p:sp>
        <p:sp>
          <p:nvSpPr>
            <p:cNvPr id="6" name="AutoShape 6"/>
            <p:cNvSpPr>
              <a:spLocks noChangeArrowheads="1"/>
            </p:cNvSpPr>
            <p:nvPr/>
          </p:nvSpPr>
          <p:spPr bwMode="gray">
            <a:xfrm rot="18892993">
              <a:off x="872332" y="986209"/>
              <a:ext cx="3449637" cy="34639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726 w 21600"/>
                <a:gd name="T13" fmla="*/ 0 h 21600"/>
                <a:gd name="T14" fmla="*/ 19874 w 21600"/>
                <a:gd name="T15" fmla="*/ 7031 h 21600"/>
              </a:gdLst>
              <a:ahLst/>
              <a:cxnLst>
                <a:cxn ang="T8">
                  <a:pos x="T0" y="T1"/>
                </a:cxn>
                <a:cxn ang="T9">
                  <a:pos x="T2" y="T3"/>
                </a:cxn>
                <a:cxn ang="T10">
                  <a:pos x="T4" y="T5"/>
                </a:cxn>
                <a:cxn ang="T11">
                  <a:pos x="T6" y="T7"/>
                </a:cxn>
              </a:cxnLst>
              <a:rect l="T12" t="T13" r="T14" b="T15"/>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solidFill>
              <a:schemeClr val="accent2"/>
            </a:solidFill>
            <a:ln w="9525">
              <a:round/>
            </a:ln>
          </p:spPr>
          <p:txBody>
            <a:bodyPr wrap="none" anchor="ctr">
              <a:flatTx/>
            </a:bodyPr>
            <a:lstStyle/>
            <a:p>
              <a:endParaRPr lang="zh-CN" altLang="en-US">
                <a:solidFill>
                  <a:schemeClr val="accent2"/>
                </a:solidFill>
                <a:latin typeface="Montserrat" panose="00000500000000000000" charset="0"/>
                <a:ea typeface="Montserrat" panose="00000500000000000000" charset="0"/>
                <a:cs typeface="Montserrat" panose="00000500000000000000" charset="0"/>
              </a:endParaRPr>
            </a:p>
          </p:txBody>
        </p:sp>
        <p:grpSp>
          <p:nvGrpSpPr>
            <p:cNvPr id="7" name="组合 6"/>
            <p:cNvGrpSpPr/>
            <p:nvPr/>
          </p:nvGrpSpPr>
          <p:grpSpPr>
            <a:xfrm>
              <a:off x="842963" y="948903"/>
              <a:ext cx="3478212" cy="3463925"/>
              <a:chOff x="842963" y="948903"/>
              <a:chExt cx="3478212" cy="3463925"/>
            </a:xfrm>
          </p:grpSpPr>
          <p:sp>
            <p:nvSpPr>
              <p:cNvPr id="8" name="AutoShape 8"/>
              <p:cNvSpPr>
                <a:spLocks noChangeArrowheads="1"/>
              </p:cNvSpPr>
              <p:nvPr/>
            </p:nvSpPr>
            <p:spPr bwMode="gray">
              <a:xfrm rot="2692993" flipH="1" flipV="1">
                <a:off x="871538" y="9489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accent1"/>
              </a:solidFill>
              <a:ln>
                <a:noFill/>
              </a:ln>
              <a:effectLst/>
            </p:spPr>
            <p:txBody>
              <a:bodyPr wrap="none" anchor="ctr">
                <a:flatTx/>
              </a:bodyPr>
              <a:lstStyle/>
              <a:p>
                <a:pPr>
                  <a:defRPr/>
                </a:pPr>
                <a:endParaRPr lang="zh-CN" altLang="en-US">
                  <a:solidFill>
                    <a:schemeClr val="accent2"/>
                  </a:solidFill>
                  <a:latin typeface="Montserrat" panose="00000500000000000000" charset="0"/>
                  <a:ea typeface="Montserrat" panose="00000500000000000000" charset="0"/>
                  <a:cs typeface="Montserrat" panose="00000500000000000000" charset="0"/>
                </a:endParaRPr>
              </a:p>
            </p:txBody>
          </p:sp>
          <p:grpSp>
            <p:nvGrpSpPr>
              <p:cNvPr id="9" name="组合 8"/>
              <p:cNvGrpSpPr/>
              <p:nvPr/>
            </p:nvGrpSpPr>
            <p:grpSpPr>
              <a:xfrm>
                <a:off x="842963" y="948903"/>
                <a:ext cx="3449637" cy="3463925"/>
                <a:chOff x="842963" y="948903"/>
                <a:chExt cx="3449637" cy="3463925"/>
              </a:xfrm>
            </p:grpSpPr>
            <p:sp>
              <p:nvSpPr>
                <p:cNvPr id="10" name="AutoShape 7"/>
                <p:cNvSpPr>
                  <a:spLocks noChangeArrowheads="1"/>
                </p:cNvSpPr>
                <p:nvPr/>
              </p:nvSpPr>
              <p:spPr bwMode="black">
                <a:xfrm rot="18907007" flipV="1">
                  <a:off x="842963" y="9489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accent2"/>
                </a:solidFill>
                <a:ln>
                  <a:noFill/>
                </a:ln>
                <a:effectLst/>
              </p:spPr>
              <p:txBody>
                <a:bodyPr wrap="none" anchor="ctr">
                  <a:flatTx/>
                </a:bodyPr>
                <a:lstStyle/>
                <a:p>
                  <a:pPr>
                    <a:defRPr/>
                  </a:pPr>
                  <a:endParaRPr lang="zh-CN" altLang="en-US">
                    <a:solidFill>
                      <a:schemeClr val="accent2"/>
                    </a:solidFill>
                    <a:latin typeface="Montserrat" panose="00000500000000000000" charset="0"/>
                    <a:ea typeface="Montserrat" panose="00000500000000000000" charset="0"/>
                    <a:cs typeface="Montserrat" panose="00000500000000000000" charset="0"/>
                  </a:endParaRPr>
                </a:p>
              </p:txBody>
            </p:sp>
            <p:grpSp>
              <p:nvGrpSpPr>
                <p:cNvPr id="11" name="组合 10"/>
                <p:cNvGrpSpPr/>
                <p:nvPr/>
              </p:nvGrpSpPr>
              <p:grpSpPr>
                <a:xfrm>
                  <a:off x="917575" y="1090191"/>
                  <a:ext cx="2843213" cy="3302000"/>
                  <a:chOff x="917575" y="1090191"/>
                  <a:chExt cx="2843213" cy="3302000"/>
                </a:xfrm>
              </p:grpSpPr>
              <p:sp>
                <p:nvSpPr>
                  <p:cNvPr id="12" name="WordArt 9"/>
                  <p:cNvSpPr>
                    <a:spLocks noChangeArrowheads="1" noChangeShapeType="1" noTextEdit="1"/>
                  </p:cNvSpPr>
                  <p:nvPr/>
                </p:nvSpPr>
                <p:spPr bwMode="gray">
                  <a:xfrm rot="18992296">
                    <a:off x="917575" y="1574378"/>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755278"/>
                      </a:avLst>
                    </a:prstTxWarp>
                  </a:bodyPr>
                  <a:lstStyle/>
                  <a:p>
                    <a:pPr algn="ctr"/>
                    <a:r>
                      <a:rPr lang="zh-CN" altLang="en-US" sz="50000" kern="10" spc="-300" dirty="0">
                        <a:solidFill>
                          <a:schemeClr val="bg1"/>
                        </a:solidFill>
                        <a:latin typeface="Montserrat" panose="00000500000000000000" charset="0"/>
                        <a:ea typeface="Montserrat" panose="00000500000000000000" charset="0"/>
                        <a:cs typeface="Montserrat" panose="00000500000000000000" charset="0"/>
                      </a:rPr>
                      <a:t>Please add title text</a:t>
                    </a:r>
                  </a:p>
                </p:txBody>
              </p:sp>
              <p:sp>
                <p:nvSpPr>
                  <p:cNvPr id="13" name="WordArt 10"/>
                  <p:cNvSpPr>
                    <a:spLocks noChangeArrowheads="1" noChangeShapeType="1" noTextEdit="1"/>
                  </p:cNvSpPr>
                  <p:nvPr/>
                </p:nvSpPr>
                <p:spPr bwMode="white">
                  <a:xfrm rot="2855621">
                    <a:off x="2084387" y="1631528"/>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909536"/>
                      </a:avLst>
                    </a:prstTxWarp>
                  </a:bodyPr>
                  <a:lstStyle/>
                  <a:p>
                    <a:r>
                      <a:rPr lang="zh-CN" altLang="en-US" kern="10" dirty="0">
                        <a:solidFill>
                          <a:schemeClr val="bg1"/>
                        </a:solidFill>
                        <a:latin typeface="Montserrat" panose="00000500000000000000" charset="0"/>
                        <a:ea typeface="Montserrat" panose="00000500000000000000" charset="0"/>
                        <a:cs typeface="Montserrat" panose="00000500000000000000" charset="0"/>
                      </a:rPr>
                      <a:t>Please add title text</a:t>
                    </a:r>
                  </a:p>
                </p:txBody>
              </p:sp>
              <p:sp>
                <p:nvSpPr>
                  <p:cNvPr id="14" name="WordArt 11"/>
                  <p:cNvSpPr>
                    <a:spLocks noChangeArrowheads="1" noChangeShapeType="1" noTextEdit="1"/>
                  </p:cNvSpPr>
                  <p:nvPr/>
                </p:nvSpPr>
                <p:spPr bwMode="gray">
                  <a:xfrm rot="2855621">
                    <a:off x="911225" y="2771353"/>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3157258"/>
                      </a:avLst>
                    </a:prstTxWarp>
                  </a:bodyPr>
                  <a:lstStyle/>
                  <a:p>
                    <a:r>
                      <a:rPr lang="zh-CN" altLang="en-US" kern="10" dirty="0">
                        <a:solidFill>
                          <a:schemeClr val="bg1"/>
                        </a:solidFill>
                        <a:latin typeface="Montserrat" panose="00000500000000000000" charset="0"/>
                        <a:ea typeface="Montserrat" panose="00000500000000000000" charset="0"/>
                        <a:cs typeface="Montserrat" panose="00000500000000000000" charset="0"/>
                      </a:rPr>
                      <a:t>Please add title text</a:t>
                    </a:r>
                  </a:p>
                </p:txBody>
              </p:sp>
              <p:sp>
                <p:nvSpPr>
                  <p:cNvPr id="15" name="WordArt 12"/>
                  <p:cNvSpPr>
                    <a:spLocks noChangeArrowheads="1" noChangeShapeType="1" noTextEdit="1"/>
                  </p:cNvSpPr>
                  <p:nvPr/>
                </p:nvSpPr>
                <p:spPr bwMode="gray">
                  <a:xfrm rot="18739395">
                    <a:off x="2107406" y="2710234"/>
                    <a:ext cx="2162175" cy="1144588"/>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3159672"/>
                      </a:avLst>
                    </a:prstTxWarp>
                  </a:bodyPr>
                  <a:lstStyle/>
                  <a:p>
                    <a:r>
                      <a:rPr lang="zh-CN" altLang="en-US" kern="10" dirty="0">
                        <a:solidFill>
                          <a:schemeClr val="bg1"/>
                        </a:solidFill>
                        <a:latin typeface="Montserrat" panose="00000500000000000000" charset="0"/>
                        <a:ea typeface="Montserrat" panose="00000500000000000000" charset="0"/>
                        <a:cs typeface="Montserrat" panose="00000500000000000000" charset="0"/>
                      </a:rPr>
                      <a:t>Please add title text</a:t>
                    </a:r>
                  </a:p>
                </p:txBody>
              </p:sp>
              <p:sp>
                <p:nvSpPr>
                  <p:cNvPr id="16" name="Text Box 18"/>
                  <p:cNvSpPr txBox="1">
                    <a:spLocks noChangeArrowheads="1"/>
                  </p:cNvSpPr>
                  <p:nvPr/>
                </p:nvSpPr>
                <p:spPr bwMode="gray">
                  <a:xfrm>
                    <a:off x="1593005" y="2391909"/>
                    <a:ext cx="1949450" cy="85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200" b="1" dirty="0">
                        <a:solidFill>
                          <a:schemeClr val="accent1"/>
                        </a:solidFill>
                        <a:latin typeface="Montserrat" panose="00000500000000000000" charset="0"/>
                        <a:ea typeface="Montserrat" panose="00000500000000000000" charset="0"/>
                        <a:cs typeface="Montserrat" panose="00000500000000000000" charset="0"/>
                      </a:rPr>
                      <a:t>Directory</a:t>
                    </a:r>
                    <a:r>
                      <a:rPr lang="en-US" altLang="zh-CN" sz="2200" b="1" dirty="0">
                        <a:solidFill>
                          <a:schemeClr val="accent1"/>
                        </a:solidFill>
                        <a:latin typeface="Montserrat" panose="00000500000000000000" charset="0"/>
                        <a:ea typeface="Montserrat" panose="00000500000000000000" charset="0"/>
                        <a:cs typeface="Montserrat" panose="00000500000000000000" charset="0"/>
                      </a:rPr>
                      <a:t> </a:t>
                    </a:r>
                    <a:r>
                      <a:rPr lang="zh-CN" altLang="en-US" sz="2200" b="1" dirty="0">
                        <a:solidFill>
                          <a:schemeClr val="accent1"/>
                        </a:solidFill>
                        <a:latin typeface="Montserrat" panose="00000500000000000000" charset="0"/>
                        <a:ea typeface="Montserrat" panose="00000500000000000000" charset="0"/>
                        <a:cs typeface="Montserrat" panose="00000500000000000000" charset="0"/>
                      </a:rPr>
                      <a:t>Title</a:t>
                    </a:r>
                  </a:p>
                </p:txBody>
              </p:sp>
            </p:grpSp>
          </p:grpSp>
        </p:grpSp>
      </p:grpSp>
      <p:sp>
        <p:nvSpPr>
          <p:cNvPr id="18" name="AutoShape 20"/>
          <p:cNvSpPr>
            <a:spLocks noChangeArrowheads="1"/>
          </p:cNvSpPr>
          <p:nvPr/>
        </p:nvSpPr>
        <p:spPr bwMode="gray">
          <a:xfrm>
            <a:off x="5076056" y="2823623"/>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a:noFill/>
          </a:ln>
        </p:spPr>
        <p:txBody>
          <a:bodyPr wrap="none" anchor="ctr"/>
          <a:lstStyle/>
          <a:p>
            <a:endParaRPr lang="zh-CN" altLang="en-US" sz="1400">
              <a:solidFill>
                <a:schemeClr val="accent1"/>
              </a:solidFill>
              <a:latin typeface="Montserrat" panose="00000500000000000000" charset="0"/>
              <a:ea typeface="Montserrat" panose="00000500000000000000" charset="0"/>
              <a:cs typeface="Montserrat" panose="00000500000000000000" charset="0"/>
            </a:endParaRPr>
          </a:p>
        </p:txBody>
      </p:sp>
      <p:sp>
        <p:nvSpPr>
          <p:cNvPr id="19" name="AutoShape 21"/>
          <p:cNvSpPr>
            <a:spLocks noChangeArrowheads="1"/>
          </p:cNvSpPr>
          <p:nvPr/>
        </p:nvSpPr>
        <p:spPr bwMode="gray">
          <a:xfrm>
            <a:off x="5076056" y="3140065"/>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p:spPr>
        <p:txBody>
          <a:bodyPr wrap="none" anchor="ctr"/>
          <a:lstStyle/>
          <a:p>
            <a:endParaRPr lang="zh-CN" altLang="en-US" sz="1400">
              <a:solidFill>
                <a:schemeClr val="accent1"/>
              </a:solidFill>
              <a:latin typeface="Montserrat" panose="00000500000000000000" charset="0"/>
              <a:ea typeface="Montserrat" panose="00000500000000000000" charset="0"/>
              <a:cs typeface="Montserrat" panose="00000500000000000000" charset="0"/>
            </a:endParaRPr>
          </a:p>
        </p:txBody>
      </p:sp>
      <p:sp>
        <p:nvSpPr>
          <p:cNvPr id="20" name="AutoShape 22"/>
          <p:cNvSpPr>
            <a:spLocks noChangeArrowheads="1"/>
          </p:cNvSpPr>
          <p:nvPr/>
        </p:nvSpPr>
        <p:spPr bwMode="gray">
          <a:xfrm>
            <a:off x="5076056" y="3456507"/>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a:noFill/>
          </a:ln>
        </p:spPr>
        <p:txBody>
          <a:bodyPr wrap="none" anchor="ctr"/>
          <a:lstStyle/>
          <a:p>
            <a:endParaRPr lang="zh-CN" altLang="en-US" sz="1400">
              <a:solidFill>
                <a:schemeClr val="accent1"/>
              </a:solidFill>
              <a:latin typeface="Montserrat" panose="00000500000000000000" charset="0"/>
              <a:ea typeface="Montserrat" panose="00000500000000000000" charset="0"/>
              <a:cs typeface="Montserrat" panose="00000500000000000000" charset="0"/>
            </a:endParaRPr>
          </a:p>
        </p:txBody>
      </p:sp>
      <p:sp>
        <p:nvSpPr>
          <p:cNvPr id="21" name="AutoShape 23"/>
          <p:cNvSpPr>
            <a:spLocks noChangeArrowheads="1"/>
          </p:cNvSpPr>
          <p:nvPr/>
        </p:nvSpPr>
        <p:spPr bwMode="invGray">
          <a:xfrm>
            <a:off x="5076056" y="3772948"/>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p:spPr>
        <p:txBody>
          <a:bodyPr wrap="none" anchor="ctr"/>
          <a:lstStyle/>
          <a:p>
            <a:endParaRPr lang="zh-CN" altLang="en-US" sz="1400">
              <a:solidFill>
                <a:schemeClr val="accent1"/>
              </a:solidFill>
              <a:latin typeface="Montserrat" panose="00000500000000000000" charset="0"/>
              <a:ea typeface="Montserrat" panose="00000500000000000000" charset="0"/>
              <a:cs typeface="Montserrat" panose="00000500000000000000" charset="0"/>
            </a:endParaRPr>
          </a:p>
        </p:txBody>
      </p:sp>
      <p:sp>
        <p:nvSpPr>
          <p:cNvPr id="23" name="Text Box 24"/>
          <p:cNvSpPr txBox="1">
            <a:spLocks noChangeArrowheads="1"/>
          </p:cNvSpPr>
          <p:nvPr/>
        </p:nvSpPr>
        <p:spPr bwMode="gray">
          <a:xfrm>
            <a:off x="5330056" y="2821451"/>
            <a:ext cx="190800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1.</a:t>
            </a:r>
            <a:r>
              <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Title text Title text</a:t>
            </a:r>
          </a:p>
        </p:txBody>
      </p:sp>
      <p:sp>
        <p:nvSpPr>
          <p:cNvPr id="24" name="Text Box 25"/>
          <p:cNvSpPr txBox="1">
            <a:spLocks noChangeArrowheads="1"/>
          </p:cNvSpPr>
          <p:nvPr/>
        </p:nvSpPr>
        <p:spPr bwMode="gray">
          <a:xfrm>
            <a:off x="5330056" y="3137892"/>
            <a:ext cx="190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2.</a:t>
            </a:r>
            <a:r>
              <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Title text Title text</a:t>
            </a:r>
          </a:p>
          <a:p>
            <a:endPar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5" name="Text Box 26"/>
          <p:cNvSpPr txBox="1">
            <a:spLocks noChangeArrowheads="1"/>
          </p:cNvSpPr>
          <p:nvPr/>
        </p:nvSpPr>
        <p:spPr bwMode="gray">
          <a:xfrm>
            <a:off x="5330056" y="3454334"/>
            <a:ext cx="190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3.</a:t>
            </a:r>
            <a:r>
              <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Title text Title text</a:t>
            </a:r>
          </a:p>
          <a:p>
            <a:endPar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6" name="Text Box 27"/>
          <p:cNvSpPr txBox="1">
            <a:spLocks noChangeArrowheads="1"/>
          </p:cNvSpPr>
          <p:nvPr/>
        </p:nvSpPr>
        <p:spPr bwMode="gray">
          <a:xfrm>
            <a:off x="5330056" y="3770775"/>
            <a:ext cx="190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4.</a:t>
            </a:r>
            <a:r>
              <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Title text Title text</a:t>
            </a:r>
          </a:p>
          <a:p>
            <a:endPar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7" name="Line 28"/>
          <p:cNvSpPr>
            <a:spLocks noChangeShapeType="1"/>
          </p:cNvSpPr>
          <p:nvPr/>
        </p:nvSpPr>
        <p:spPr bwMode="auto">
          <a:xfrm rot="16200000" flipH="1">
            <a:off x="6579397" y="172094"/>
            <a:ext cx="6350" cy="3557588"/>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ontserrat" panose="00000500000000000000" charset="0"/>
              <a:ea typeface="Montserrat" panose="00000500000000000000" charset="0"/>
              <a:cs typeface="Montserrat" panose="00000500000000000000" charset="0"/>
            </a:endParaRPr>
          </a:p>
        </p:txBody>
      </p:sp>
      <p:sp>
        <p:nvSpPr>
          <p:cNvPr id="29" name="矩形 28"/>
          <p:cNvSpPr/>
          <p:nvPr/>
        </p:nvSpPr>
        <p:spPr>
          <a:xfrm>
            <a:off x="4930951" y="2057296"/>
            <a:ext cx="3487562" cy="699135"/>
          </a:xfrm>
          <a:prstGeom prst="rect">
            <a:avLst/>
          </a:prstGeom>
        </p:spPr>
        <p:txBody>
          <a:bodyPr wrap="square">
            <a:spAutoFit/>
          </a:bodyPr>
          <a:lstStyle/>
          <a:p>
            <a:pPr>
              <a:lnSpc>
                <a:spcPct val="110000"/>
              </a:lnSpc>
            </a:pPr>
            <a:r>
              <a:rPr lang="zh-CN" altLang="en-US" sz="12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30" name="标题 2">
            <a:extLst>
              <a:ext uri="{FF2B5EF4-FFF2-40B4-BE49-F238E27FC236}">
                <a16:creationId xmlns:a16="http://schemas.microsoft.com/office/drawing/2014/main" id="{F4EA534A-4B9B-E3C5-1D8F-F099E254102E}"/>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500" fill="hold"/>
                                        <p:tgtEl>
                                          <p:spTgt spid="4"/>
                                        </p:tgtEl>
                                        <p:attrNameLst>
                                          <p:attrName>r</p:attrName>
                                        </p:attrNameLst>
                                      </p:cBhvr>
                                    </p:animRo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left)">
                                      <p:cBhvr>
                                        <p:cTn id="36" dur="500"/>
                                        <p:tgtEl>
                                          <p:spTgt spid="1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p:tgtEl>
                                          <p:spTgt spid="23"/>
                                        </p:tgtEl>
                                        <p:attrNameLst>
                                          <p:attrName>ppt_x</p:attrName>
                                        </p:attrNameLst>
                                      </p:cBhvr>
                                      <p:tavLst>
                                        <p:tav tm="0">
                                          <p:val>
                                            <p:strVal val="#ppt_x-#ppt_w*1.125000"/>
                                          </p:val>
                                        </p:tav>
                                        <p:tav tm="100000">
                                          <p:val>
                                            <p:strVal val="#ppt_x"/>
                                          </p:val>
                                        </p:tav>
                                      </p:tavLst>
                                    </p:anim>
                                    <p:animEffect transition="in" filter="wipe(right)">
                                      <p:cBhvr>
                                        <p:cTn id="40" dur="500"/>
                                        <p:tgtEl>
                                          <p:spTgt spid="23"/>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p:tgtEl>
                                          <p:spTgt spid="19"/>
                                        </p:tgtEl>
                                        <p:attrNameLst>
                                          <p:attrName>ppt_x</p:attrName>
                                        </p:attrNameLst>
                                      </p:cBhvr>
                                      <p:tavLst>
                                        <p:tav tm="0">
                                          <p:val>
                                            <p:strVal val="#ppt_x+#ppt_w*1.125000"/>
                                          </p:val>
                                        </p:tav>
                                        <p:tav tm="100000">
                                          <p:val>
                                            <p:strVal val="#ppt_x"/>
                                          </p:val>
                                        </p:tav>
                                      </p:tavLst>
                                    </p:anim>
                                    <p:animEffect transition="in" filter="wipe(left)">
                                      <p:cBhvr>
                                        <p:cTn id="45" dur="500"/>
                                        <p:tgtEl>
                                          <p:spTgt spid="19"/>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p:tgtEl>
                                          <p:spTgt spid="24"/>
                                        </p:tgtEl>
                                        <p:attrNameLst>
                                          <p:attrName>ppt_x</p:attrName>
                                        </p:attrNameLst>
                                      </p:cBhvr>
                                      <p:tavLst>
                                        <p:tav tm="0">
                                          <p:val>
                                            <p:strVal val="#ppt_x-#ppt_w*1.125000"/>
                                          </p:val>
                                        </p:tav>
                                        <p:tav tm="100000">
                                          <p:val>
                                            <p:strVal val="#ppt_x"/>
                                          </p:val>
                                        </p:tav>
                                      </p:tavLst>
                                    </p:anim>
                                    <p:animEffect transition="in" filter="wipe(right)">
                                      <p:cBhvr>
                                        <p:cTn id="49" dur="500"/>
                                        <p:tgtEl>
                                          <p:spTgt spid="24"/>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left)">
                                      <p:cBhvr>
                                        <p:cTn id="54" dur="500"/>
                                        <p:tgtEl>
                                          <p:spTgt spid="20"/>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p:tgtEl>
                                          <p:spTgt spid="25"/>
                                        </p:tgtEl>
                                        <p:attrNameLst>
                                          <p:attrName>ppt_x</p:attrName>
                                        </p:attrNameLst>
                                      </p:cBhvr>
                                      <p:tavLst>
                                        <p:tav tm="0">
                                          <p:val>
                                            <p:strVal val="#ppt_x-#ppt_w*1.125000"/>
                                          </p:val>
                                        </p:tav>
                                        <p:tav tm="100000">
                                          <p:val>
                                            <p:strVal val="#ppt_x"/>
                                          </p:val>
                                        </p:tav>
                                      </p:tavLst>
                                    </p:anim>
                                    <p:animEffect transition="in" filter="wipe(right)">
                                      <p:cBhvr>
                                        <p:cTn id="58" dur="500"/>
                                        <p:tgtEl>
                                          <p:spTgt spid="25"/>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left)">
                                      <p:cBhvr>
                                        <p:cTn id="63" dur="500"/>
                                        <p:tgtEl>
                                          <p:spTgt spid="2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p:tgtEl>
                                          <p:spTgt spid="26"/>
                                        </p:tgtEl>
                                        <p:attrNameLst>
                                          <p:attrName>ppt_x</p:attrName>
                                        </p:attrNameLst>
                                      </p:cBhvr>
                                      <p:tavLst>
                                        <p:tav tm="0">
                                          <p:val>
                                            <p:strVal val="#ppt_x-#ppt_w*1.125000"/>
                                          </p:val>
                                        </p:tav>
                                        <p:tav tm="100000">
                                          <p:val>
                                            <p:strVal val="#ppt_x"/>
                                          </p:val>
                                        </p:tav>
                                      </p:tavLst>
                                    </p:anim>
                                    <p:animEffect transition="in" filter="wipe(right)">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8" grpId="0" animBg="1"/>
      <p:bldP spid="19" grpId="0" animBg="1"/>
      <p:bldP spid="20" grpId="0" animBg="1"/>
      <p:bldP spid="21" grpId="0" animBg="1"/>
      <p:bldP spid="23" grpId="0"/>
      <p:bldP spid="24" grpId="0"/>
      <p:bldP spid="25" grpId="0"/>
      <p:bldP spid="26" grpId="0"/>
      <p:bldP spid="27"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799198" y="843560"/>
            <a:ext cx="7560840" cy="3178719"/>
          </a:xfrm>
          <a:prstGeom prst="roundRect">
            <a:avLst>
              <a:gd name="adj" fmla="val 0"/>
            </a:avLst>
          </a:prstGeom>
          <a:noFill/>
          <a:ln w="6350" algn="ctr">
            <a:noFill/>
            <a:round/>
          </a:ln>
          <a:effectLst/>
        </p:spPr>
        <p:txBody>
          <a:bodyPr wrap="none" anchor="ctr"/>
          <a:lstStyle/>
          <a:p>
            <a:pPr algn="ctr">
              <a:spcBef>
                <a:spcPct val="20000"/>
              </a:spcBef>
              <a:buClr>
                <a:srgbClr val="E1B40C"/>
              </a:buClr>
              <a:buFont typeface="Montserrat" panose="00000500000000000000" charset="0"/>
              <a:buNone/>
            </a:pPr>
            <a:endParaRPr lang="zh-CN" altLang="en-US">
              <a:solidFill>
                <a:schemeClr val="accent1"/>
              </a:solidFill>
              <a:effectLst>
                <a:outerShdw blurRad="38100" dist="38100" dir="2700000" algn="tl">
                  <a:srgbClr val="C0C0C0"/>
                </a:outerShdw>
              </a:effectLst>
              <a:latin typeface="Montserrat" panose="00000500000000000000" charset="0"/>
              <a:ea typeface="Montserrat" panose="00000500000000000000" charset="0"/>
              <a:cs typeface="Montserrat" panose="00000500000000000000" charset="0"/>
            </a:endParaRPr>
          </a:p>
        </p:txBody>
      </p:sp>
      <p:grpSp>
        <p:nvGrpSpPr>
          <p:cNvPr id="6" name="组合 5"/>
          <p:cNvGrpSpPr/>
          <p:nvPr/>
        </p:nvGrpSpPr>
        <p:grpSpPr>
          <a:xfrm>
            <a:off x="1602927" y="1335409"/>
            <a:ext cx="6030701" cy="2026292"/>
            <a:chOff x="2357723" y="1721448"/>
            <a:chExt cx="4661111" cy="2053172"/>
          </a:xfrm>
        </p:grpSpPr>
        <p:sp>
          <p:nvSpPr>
            <p:cNvPr id="7" name="Line 5"/>
            <p:cNvSpPr>
              <a:spLocks noChangeShapeType="1"/>
            </p:cNvSpPr>
            <p:nvPr/>
          </p:nvSpPr>
          <p:spPr bwMode="auto">
            <a:xfrm>
              <a:off x="2357723" y="3087133"/>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8" name="Line 6"/>
            <p:cNvSpPr>
              <a:spLocks noChangeShapeType="1"/>
            </p:cNvSpPr>
            <p:nvPr/>
          </p:nvSpPr>
          <p:spPr bwMode="auto">
            <a:xfrm>
              <a:off x="2357723" y="3543688"/>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9" name="Line 7"/>
            <p:cNvSpPr>
              <a:spLocks noChangeShapeType="1"/>
            </p:cNvSpPr>
            <p:nvPr/>
          </p:nvSpPr>
          <p:spPr bwMode="auto">
            <a:xfrm>
              <a:off x="2357723" y="3774620"/>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0" name="Line 8"/>
            <p:cNvSpPr>
              <a:spLocks noChangeShapeType="1"/>
            </p:cNvSpPr>
            <p:nvPr/>
          </p:nvSpPr>
          <p:spPr bwMode="auto">
            <a:xfrm>
              <a:off x="2357723" y="3316737"/>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1" name="Line 9"/>
            <p:cNvSpPr>
              <a:spLocks noChangeShapeType="1"/>
            </p:cNvSpPr>
            <p:nvPr/>
          </p:nvSpPr>
          <p:spPr bwMode="auto">
            <a:xfrm>
              <a:off x="2357723" y="2862836"/>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2" name="Line 10"/>
            <p:cNvSpPr>
              <a:spLocks noChangeShapeType="1"/>
            </p:cNvSpPr>
            <p:nvPr/>
          </p:nvSpPr>
          <p:spPr bwMode="auto">
            <a:xfrm>
              <a:off x="2357723" y="2633232"/>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3" name="Line 11"/>
            <p:cNvSpPr>
              <a:spLocks noChangeShapeType="1"/>
            </p:cNvSpPr>
            <p:nvPr/>
          </p:nvSpPr>
          <p:spPr bwMode="auto">
            <a:xfrm>
              <a:off x="2357723" y="2404954"/>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4" name="Line 12"/>
            <p:cNvSpPr>
              <a:spLocks noChangeShapeType="1"/>
            </p:cNvSpPr>
            <p:nvPr/>
          </p:nvSpPr>
          <p:spPr bwMode="auto">
            <a:xfrm>
              <a:off x="2357723" y="2176676"/>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5" name="Line 13"/>
            <p:cNvSpPr>
              <a:spLocks noChangeShapeType="1"/>
            </p:cNvSpPr>
            <p:nvPr/>
          </p:nvSpPr>
          <p:spPr bwMode="auto">
            <a:xfrm>
              <a:off x="2357723" y="1951053"/>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sp>
          <p:nvSpPr>
            <p:cNvPr id="16" name="Line 14"/>
            <p:cNvSpPr>
              <a:spLocks noChangeShapeType="1"/>
            </p:cNvSpPr>
            <p:nvPr/>
          </p:nvSpPr>
          <p:spPr bwMode="auto">
            <a:xfrm>
              <a:off x="2357723" y="1721448"/>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grpSp>
      <p:sp>
        <p:nvSpPr>
          <p:cNvPr id="17" name="Freeform 53"/>
          <p:cNvSpPr/>
          <p:nvPr/>
        </p:nvSpPr>
        <p:spPr bwMode="auto">
          <a:xfrm>
            <a:off x="1602931" y="1199188"/>
            <a:ext cx="6469083" cy="2385182"/>
          </a:xfrm>
          <a:custGeom>
            <a:avLst/>
            <a:gdLst>
              <a:gd name="T0" fmla="*/ 0 w 3016"/>
              <a:gd name="T1" fmla="*/ 0 h 2767"/>
              <a:gd name="T2" fmla="*/ 0 w 3016"/>
              <a:gd name="T3" fmla="*/ 2767 h 2767"/>
              <a:gd name="T4" fmla="*/ 3016 w 3016"/>
              <a:gd name="T5" fmla="*/ 2767 h 2767"/>
            </a:gdLst>
            <a:ahLst/>
            <a:cxnLst>
              <a:cxn ang="0">
                <a:pos x="T0" y="T1"/>
              </a:cxn>
              <a:cxn ang="0">
                <a:pos x="T2" y="T3"/>
              </a:cxn>
              <a:cxn ang="0">
                <a:pos x="T4" y="T5"/>
              </a:cxn>
            </a:cxnLst>
            <a:rect l="0" t="0" r="r" b="b"/>
            <a:pathLst>
              <a:path w="3016" h="2767">
                <a:moveTo>
                  <a:pt x="0" y="0"/>
                </a:moveTo>
                <a:lnTo>
                  <a:pt x="0" y="2767"/>
                </a:lnTo>
                <a:lnTo>
                  <a:pt x="3016" y="2767"/>
                </a:lnTo>
              </a:path>
            </a:pathLst>
          </a:custGeom>
          <a:noFill/>
          <a:ln w="25400" cap="flat" cmpd="sng">
            <a:solidFill>
              <a:schemeClr val="bg1">
                <a:lumMod val="65000"/>
              </a:schemeClr>
            </a:solidFill>
            <a:prstDash val="solid"/>
            <a:round/>
            <a:headEnd type="triangle" w="med" len="med"/>
            <a:tailEnd type="triangle" w="med" len="med"/>
          </a:ln>
          <a:effectLst/>
          <a:extLst>
            <a:ext uri="{909E8E84-426E-40DD-AFC4-6F175D3DCCD1}">
              <a14:hiddenFill xmlns:a14="http://schemas.microsoft.com/office/drawing/2010/main">
                <a:solidFill>
                  <a:srgbClr val="654E25"/>
                </a:solid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kern="0">
              <a:solidFill>
                <a:schemeClr val="accent1"/>
              </a:solidFill>
              <a:latin typeface="Montserrat" panose="00000500000000000000" charset="0"/>
              <a:ea typeface="Montserrat" panose="00000500000000000000" charset="0"/>
              <a:cs typeface="Montserrat" panose="00000500000000000000" charset="0"/>
            </a:endParaRPr>
          </a:p>
        </p:txBody>
      </p:sp>
      <p:grpSp>
        <p:nvGrpSpPr>
          <p:cNvPr id="18" name="组合 17"/>
          <p:cNvGrpSpPr/>
          <p:nvPr/>
        </p:nvGrpSpPr>
        <p:grpSpPr>
          <a:xfrm>
            <a:off x="1087230" y="1179666"/>
            <a:ext cx="434734" cy="2531316"/>
            <a:chOff x="1187624" y="1669584"/>
            <a:chExt cx="434734" cy="2278184"/>
          </a:xfrm>
        </p:grpSpPr>
        <p:sp>
          <p:nvSpPr>
            <p:cNvPr id="19" name="Rectangle 24"/>
            <p:cNvSpPr>
              <a:spLocks noChangeArrowheads="1"/>
            </p:cNvSpPr>
            <p:nvPr/>
          </p:nvSpPr>
          <p:spPr bwMode="auto">
            <a:xfrm>
              <a:off x="1187624" y="1669584"/>
              <a:ext cx="434734"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100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0" name="Rectangle 25"/>
            <p:cNvSpPr>
              <a:spLocks noChangeArrowheads="1"/>
            </p:cNvSpPr>
            <p:nvPr/>
          </p:nvSpPr>
          <p:spPr bwMode="auto">
            <a:xfrm>
              <a:off x="1270980" y="3508042"/>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10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1" name="Rectangle 26"/>
            <p:cNvSpPr>
              <a:spLocks noChangeArrowheads="1"/>
            </p:cNvSpPr>
            <p:nvPr/>
          </p:nvSpPr>
          <p:spPr bwMode="auto">
            <a:xfrm>
              <a:off x="1270980" y="3303769"/>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20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2" name="Rectangle 27"/>
            <p:cNvSpPr>
              <a:spLocks noChangeArrowheads="1"/>
            </p:cNvSpPr>
            <p:nvPr/>
          </p:nvSpPr>
          <p:spPr bwMode="auto">
            <a:xfrm>
              <a:off x="1270980" y="3099496"/>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30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3" name="Rectangle 28"/>
            <p:cNvSpPr>
              <a:spLocks noChangeArrowheads="1"/>
            </p:cNvSpPr>
            <p:nvPr/>
          </p:nvSpPr>
          <p:spPr bwMode="auto">
            <a:xfrm>
              <a:off x="1270980" y="2895223"/>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40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4" name="Rectangle 29"/>
            <p:cNvSpPr>
              <a:spLocks noChangeArrowheads="1"/>
            </p:cNvSpPr>
            <p:nvPr/>
          </p:nvSpPr>
          <p:spPr bwMode="auto">
            <a:xfrm>
              <a:off x="1270980" y="2690950"/>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50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5" name="Rectangle 30"/>
            <p:cNvSpPr>
              <a:spLocks noChangeArrowheads="1"/>
            </p:cNvSpPr>
            <p:nvPr/>
          </p:nvSpPr>
          <p:spPr bwMode="auto">
            <a:xfrm>
              <a:off x="1270980" y="2486677"/>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60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9" name="Rectangle 31"/>
            <p:cNvSpPr>
              <a:spLocks noChangeArrowheads="1"/>
            </p:cNvSpPr>
            <p:nvPr/>
          </p:nvSpPr>
          <p:spPr bwMode="auto">
            <a:xfrm>
              <a:off x="1270980" y="2282404"/>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70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0" name="Rectangle 32"/>
            <p:cNvSpPr>
              <a:spLocks noChangeArrowheads="1"/>
            </p:cNvSpPr>
            <p:nvPr/>
          </p:nvSpPr>
          <p:spPr bwMode="auto">
            <a:xfrm>
              <a:off x="1270980" y="2078131"/>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80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1" name="Rectangle 33"/>
            <p:cNvSpPr>
              <a:spLocks noChangeArrowheads="1"/>
            </p:cNvSpPr>
            <p:nvPr/>
          </p:nvSpPr>
          <p:spPr bwMode="auto">
            <a:xfrm>
              <a:off x="1270980" y="1873858"/>
              <a:ext cx="351378"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90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2" name="Rectangle 25"/>
            <p:cNvSpPr>
              <a:spLocks noChangeArrowheads="1"/>
            </p:cNvSpPr>
            <p:nvPr/>
          </p:nvSpPr>
          <p:spPr bwMode="auto">
            <a:xfrm>
              <a:off x="1354336" y="3712319"/>
              <a:ext cx="268022" cy="23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a:t>
              </a:r>
              <a:endParaRPr lang="zh-CN" altLang="en-US" sz="11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grpSp>
      <p:grpSp>
        <p:nvGrpSpPr>
          <p:cNvPr id="33" name="组合 32"/>
          <p:cNvGrpSpPr/>
          <p:nvPr/>
        </p:nvGrpSpPr>
        <p:grpSpPr>
          <a:xfrm>
            <a:off x="1807318" y="3698913"/>
            <a:ext cx="5815909" cy="154312"/>
            <a:chOff x="1907704" y="3936907"/>
            <a:chExt cx="5815909" cy="138881"/>
          </a:xfrm>
        </p:grpSpPr>
        <p:sp>
          <p:nvSpPr>
            <p:cNvPr id="34" name="Text Box 15"/>
            <p:cNvSpPr txBox="1">
              <a:spLocks noChangeArrowheads="1"/>
            </p:cNvSpPr>
            <p:nvPr/>
          </p:nvSpPr>
          <p:spPr bwMode="auto">
            <a:xfrm>
              <a:off x="190770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Jan.</a:t>
              </a:r>
            </a:p>
          </p:txBody>
        </p:sp>
        <p:sp>
          <p:nvSpPr>
            <p:cNvPr id="35" name="Text Box 16"/>
            <p:cNvSpPr txBox="1">
              <a:spLocks noChangeArrowheads="1"/>
            </p:cNvSpPr>
            <p:nvPr/>
          </p:nvSpPr>
          <p:spPr bwMode="auto">
            <a:xfrm>
              <a:off x="240507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Feb.</a:t>
              </a:r>
            </a:p>
          </p:txBody>
        </p:sp>
        <p:sp>
          <p:nvSpPr>
            <p:cNvPr id="36" name="Text Box 17"/>
            <p:cNvSpPr txBox="1">
              <a:spLocks noChangeArrowheads="1"/>
            </p:cNvSpPr>
            <p:nvPr/>
          </p:nvSpPr>
          <p:spPr bwMode="auto">
            <a:xfrm>
              <a:off x="290244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Mar.</a:t>
              </a:r>
            </a:p>
          </p:txBody>
        </p:sp>
        <p:sp>
          <p:nvSpPr>
            <p:cNvPr id="37" name="Text Box 18"/>
            <p:cNvSpPr txBox="1">
              <a:spLocks noChangeArrowheads="1"/>
            </p:cNvSpPr>
            <p:nvPr/>
          </p:nvSpPr>
          <p:spPr bwMode="auto">
            <a:xfrm>
              <a:off x="339981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Apr.</a:t>
              </a:r>
            </a:p>
          </p:txBody>
        </p:sp>
        <p:sp>
          <p:nvSpPr>
            <p:cNvPr id="38" name="Text Box 19"/>
            <p:cNvSpPr txBox="1">
              <a:spLocks noChangeArrowheads="1"/>
            </p:cNvSpPr>
            <p:nvPr/>
          </p:nvSpPr>
          <p:spPr bwMode="auto">
            <a:xfrm>
              <a:off x="389718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May.</a:t>
              </a:r>
            </a:p>
          </p:txBody>
        </p:sp>
        <p:sp>
          <p:nvSpPr>
            <p:cNvPr id="39" name="Text Box 20"/>
            <p:cNvSpPr txBox="1">
              <a:spLocks noChangeArrowheads="1"/>
            </p:cNvSpPr>
            <p:nvPr/>
          </p:nvSpPr>
          <p:spPr bwMode="auto">
            <a:xfrm>
              <a:off x="439455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Jun.</a:t>
              </a:r>
            </a:p>
          </p:txBody>
        </p:sp>
        <p:sp>
          <p:nvSpPr>
            <p:cNvPr id="40" name="Text Box 21"/>
            <p:cNvSpPr txBox="1">
              <a:spLocks noChangeArrowheads="1"/>
            </p:cNvSpPr>
            <p:nvPr/>
          </p:nvSpPr>
          <p:spPr bwMode="auto">
            <a:xfrm>
              <a:off x="489192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Jul.</a:t>
              </a:r>
            </a:p>
          </p:txBody>
        </p:sp>
        <p:sp>
          <p:nvSpPr>
            <p:cNvPr id="41" name="Text Box 22"/>
            <p:cNvSpPr txBox="1">
              <a:spLocks noChangeArrowheads="1"/>
            </p:cNvSpPr>
            <p:nvPr/>
          </p:nvSpPr>
          <p:spPr bwMode="auto">
            <a:xfrm>
              <a:off x="538929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Aug.</a:t>
              </a:r>
            </a:p>
          </p:txBody>
        </p:sp>
        <p:sp>
          <p:nvSpPr>
            <p:cNvPr id="42" name="Text Box 23"/>
            <p:cNvSpPr txBox="1">
              <a:spLocks noChangeArrowheads="1"/>
            </p:cNvSpPr>
            <p:nvPr/>
          </p:nvSpPr>
          <p:spPr bwMode="auto">
            <a:xfrm>
              <a:off x="588666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Sep.</a:t>
              </a:r>
            </a:p>
          </p:txBody>
        </p:sp>
        <p:sp>
          <p:nvSpPr>
            <p:cNvPr id="43" name="Text Box 23"/>
            <p:cNvSpPr txBox="1">
              <a:spLocks noChangeArrowheads="1"/>
            </p:cNvSpPr>
            <p:nvPr/>
          </p:nvSpPr>
          <p:spPr bwMode="auto">
            <a:xfrm>
              <a:off x="6384034"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Oct.</a:t>
              </a:r>
            </a:p>
          </p:txBody>
        </p:sp>
        <p:sp>
          <p:nvSpPr>
            <p:cNvPr id="44" name="Text Box 23"/>
            <p:cNvSpPr txBox="1">
              <a:spLocks noChangeArrowheads="1"/>
            </p:cNvSpPr>
            <p:nvPr/>
          </p:nvSpPr>
          <p:spPr bwMode="auto">
            <a:xfrm>
              <a:off x="6920890"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Nov.</a:t>
              </a:r>
            </a:p>
          </p:txBody>
        </p:sp>
        <p:sp>
          <p:nvSpPr>
            <p:cNvPr id="45" name="Text Box 23"/>
            <p:cNvSpPr txBox="1">
              <a:spLocks noChangeArrowheads="1"/>
            </p:cNvSpPr>
            <p:nvPr/>
          </p:nvSpPr>
          <p:spPr bwMode="auto">
            <a:xfrm>
              <a:off x="7457749"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Dec.</a:t>
              </a:r>
            </a:p>
          </p:txBody>
        </p:sp>
      </p:grpSp>
      <p:sp>
        <p:nvSpPr>
          <p:cNvPr id="46" name="矩形 45"/>
          <p:cNvSpPr/>
          <p:nvPr/>
        </p:nvSpPr>
        <p:spPr>
          <a:xfrm>
            <a:off x="1807310" y="2458584"/>
            <a:ext cx="216024" cy="1119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7" name="矩形 46"/>
          <p:cNvSpPr/>
          <p:nvPr/>
        </p:nvSpPr>
        <p:spPr>
          <a:xfrm>
            <a:off x="2312393" y="2557598"/>
            <a:ext cx="216024" cy="1020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8" name="矩形 47"/>
          <p:cNvSpPr/>
          <p:nvPr/>
        </p:nvSpPr>
        <p:spPr>
          <a:xfrm>
            <a:off x="2817476" y="2985121"/>
            <a:ext cx="216024" cy="5933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9" name="矩形 48"/>
          <p:cNvSpPr/>
          <p:nvPr/>
        </p:nvSpPr>
        <p:spPr>
          <a:xfrm>
            <a:off x="3322559" y="2790746"/>
            <a:ext cx="216024" cy="787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0" name="矩形 49"/>
          <p:cNvSpPr/>
          <p:nvPr/>
        </p:nvSpPr>
        <p:spPr>
          <a:xfrm>
            <a:off x="3827642" y="2919839"/>
            <a:ext cx="216024" cy="658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1" name="矩形 50"/>
          <p:cNvSpPr/>
          <p:nvPr/>
        </p:nvSpPr>
        <p:spPr>
          <a:xfrm>
            <a:off x="4332725" y="3019964"/>
            <a:ext cx="216024" cy="55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2" name="矩形 51"/>
          <p:cNvSpPr/>
          <p:nvPr/>
        </p:nvSpPr>
        <p:spPr>
          <a:xfrm>
            <a:off x="4837808" y="2919839"/>
            <a:ext cx="216024" cy="658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3" name="矩形 52"/>
          <p:cNvSpPr/>
          <p:nvPr/>
        </p:nvSpPr>
        <p:spPr>
          <a:xfrm>
            <a:off x="5342891" y="2815784"/>
            <a:ext cx="216024" cy="762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4" name="矩形 53"/>
          <p:cNvSpPr/>
          <p:nvPr/>
        </p:nvSpPr>
        <p:spPr>
          <a:xfrm>
            <a:off x="5847974" y="2391782"/>
            <a:ext cx="216024" cy="118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5" name="矩形 54"/>
          <p:cNvSpPr/>
          <p:nvPr/>
        </p:nvSpPr>
        <p:spPr>
          <a:xfrm>
            <a:off x="6353057" y="2738033"/>
            <a:ext cx="216024" cy="840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6" name="矩形 55"/>
          <p:cNvSpPr/>
          <p:nvPr/>
        </p:nvSpPr>
        <p:spPr>
          <a:xfrm>
            <a:off x="6858140" y="3019964"/>
            <a:ext cx="216024" cy="558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7" name="矩形 56"/>
          <p:cNvSpPr/>
          <p:nvPr/>
        </p:nvSpPr>
        <p:spPr>
          <a:xfrm>
            <a:off x="7363226" y="2790746"/>
            <a:ext cx="216024" cy="787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grpSp>
        <p:nvGrpSpPr>
          <p:cNvPr id="58" name="组合 57"/>
          <p:cNvGrpSpPr/>
          <p:nvPr/>
        </p:nvGrpSpPr>
        <p:grpSpPr>
          <a:xfrm>
            <a:off x="1602924" y="1639416"/>
            <a:ext cx="5868314" cy="822443"/>
            <a:chOff x="1703318" y="2083356"/>
            <a:chExt cx="5868314" cy="740199"/>
          </a:xfrm>
        </p:grpSpPr>
        <p:cxnSp>
          <p:nvCxnSpPr>
            <p:cNvPr id="59" name="直接连接符 58"/>
            <p:cNvCxnSpPr/>
            <p:nvPr/>
          </p:nvCxnSpPr>
          <p:spPr>
            <a:xfrm flipV="1">
              <a:off x="1703318" y="2565773"/>
              <a:ext cx="312398" cy="16372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491370" y="2477060"/>
              <a:ext cx="433781" cy="14255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925151" y="2573175"/>
              <a:ext cx="605814"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533187" y="2573175"/>
              <a:ext cx="876505" cy="25038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409692" y="2522020"/>
              <a:ext cx="914400" cy="301535"/>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324092" y="2518236"/>
              <a:ext cx="227205" cy="9507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51297" y="2416856"/>
              <a:ext cx="505083" cy="20276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056380" y="2416856"/>
              <a:ext cx="397071" cy="8027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453451" y="2456992"/>
              <a:ext cx="505083"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58534" y="2083356"/>
              <a:ext cx="613098" cy="3736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2015716" y="2477060"/>
              <a:ext cx="475654" cy="9611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70" name="椭圆形标注 69"/>
          <p:cNvSpPr/>
          <p:nvPr/>
        </p:nvSpPr>
        <p:spPr>
          <a:xfrm>
            <a:off x="3935655" y="1674589"/>
            <a:ext cx="1066090" cy="616968"/>
          </a:xfrm>
          <a:prstGeom prst="wedgeEllipseCallout">
            <a:avLst>
              <a:gd name="adj1" fmla="val -14557"/>
              <a:gd name="adj2" fmla="val 696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100" dirty="0">
                <a:solidFill>
                  <a:schemeClr val="bg1"/>
                </a:solidFill>
                <a:latin typeface="Montserrat" panose="00000500000000000000" charset="0"/>
                <a:ea typeface="Montserrat" panose="00000500000000000000" charset="0"/>
                <a:cs typeface="Montserrat" panose="00000500000000000000" charset="0"/>
              </a:rPr>
              <a:t>Mark what happened here?</a:t>
            </a:r>
          </a:p>
        </p:txBody>
      </p:sp>
      <p:sp>
        <p:nvSpPr>
          <p:cNvPr id="71" name="KSO_Shape"/>
          <p:cNvSpPr/>
          <p:nvPr/>
        </p:nvSpPr>
        <p:spPr>
          <a:xfrm>
            <a:off x="6176250" y="2156059"/>
            <a:ext cx="920066" cy="489660"/>
          </a:xfrm>
          <a:prstGeom prst="wedgeRoundRectCallout">
            <a:avLst>
              <a:gd name="adj1" fmla="val -63739"/>
              <a:gd name="adj2" fmla="val -9872"/>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100" dirty="0">
                <a:solidFill>
                  <a:schemeClr val="bg1"/>
                </a:solidFill>
                <a:latin typeface="Montserrat" panose="00000500000000000000" charset="0"/>
                <a:ea typeface="Montserrat" panose="00000500000000000000" charset="0"/>
                <a:cs typeface="Montserrat" panose="00000500000000000000" charset="0"/>
              </a:rPr>
              <a:t>Mark what happened here?</a:t>
            </a:r>
          </a:p>
        </p:txBody>
      </p:sp>
      <p:sp>
        <p:nvSpPr>
          <p:cNvPr id="72" name="Text Box 23"/>
          <p:cNvSpPr txBox="1">
            <a:spLocks noChangeArrowheads="1"/>
          </p:cNvSpPr>
          <p:nvPr/>
        </p:nvSpPr>
        <p:spPr bwMode="auto">
          <a:xfrm>
            <a:off x="1120056" y="971607"/>
            <a:ext cx="569905" cy="1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05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Unit: 100 million yuan</a:t>
            </a:r>
          </a:p>
        </p:txBody>
      </p:sp>
      <p:sp>
        <p:nvSpPr>
          <p:cNvPr id="73" name="TextBox 91"/>
          <p:cNvSpPr txBox="1"/>
          <p:nvPr/>
        </p:nvSpPr>
        <p:spPr>
          <a:xfrm>
            <a:off x="611560" y="4182298"/>
            <a:ext cx="7768526" cy="330835"/>
          </a:xfrm>
          <a:prstGeom prst="rect">
            <a:avLst/>
          </a:prstGeom>
          <a:noFill/>
        </p:spPr>
        <p:txBody>
          <a:bodyPr wrap="square" rtlCol="0">
            <a:spAutoFit/>
          </a:bodyPr>
          <a:lstStyle/>
          <a:p>
            <a:pPr algn="ctr">
              <a:lnSpc>
                <a:spcPct val="130000"/>
              </a:lnSpc>
              <a:buClr>
                <a:srgbClr val="C00000"/>
              </a:buClr>
              <a:defRPr/>
            </a:pPr>
            <a:r>
              <a:rPr lang="zh-CN" altLang="en-US" sz="12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endParaRPr lang="en-US" altLang="zh-CN" sz="1400" kern="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6" name="标题 2">
            <a:extLst>
              <a:ext uri="{FF2B5EF4-FFF2-40B4-BE49-F238E27FC236}">
                <a16:creationId xmlns:a16="http://schemas.microsoft.com/office/drawing/2014/main" id="{B1F37E36-2ACF-2FA7-93F6-85B85B99D7B8}"/>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upRigh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50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down)">
                                      <p:cBhvr>
                                        <p:cTn id="51" dur="500"/>
                                        <p:tgtEl>
                                          <p:spTgt spid="5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down)">
                                      <p:cBhvr>
                                        <p:cTn id="60" dur="500"/>
                                        <p:tgtEl>
                                          <p:spTgt spid="5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300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3500"/>
                            </p:stCondLst>
                            <p:childTnLst>
                              <p:par>
                                <p:cTn id="69" presetID="47"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anim calcmode="lin" valueType="num">
                                      <p:cBhvr>
                                        <p:cTn id="72" dur="500" fill="hold"/>
                                        <p:tgtEl>
                                          <p:spTgt spid="70"/>
                                        </p:tgtEl>
                                        <p:attrNameLst>
                                          <p:attrName>ppt_x</p:attrName>
                                        </p:attrNameLst>
                                      </p:cBhvr>
                                      <p:tavLst>
                                        <p:tav tm="0">
                                          <p:val>
                                            <p:strVal val="#ppt_x"/>
                                          </p:val>
                                        </p:tav>
                                        <p:tav tm="100000">
                                          <p:val>
                                            <p:strVal val="#ppt_x"/>
                                          </p:val>
                                        </p:tav>
                                      </p:tavLst>
                                    </p:anim>
                                    <p:anim calcmode="lin" valueType="num">
                                      <p:cBhvr>
                                        <p:cTn id="73" dur="5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26" presetClass="emph" presetSubtype="0" fill="hold" grpId="1" nodeType="afterEffect">
                                  <p:stCondLst>
                                    <p:cond delay="0"/>
                                  </p:stCondLst>
                                  <p:childTnLst>
                                    <p:animEffect transition="out" filter="fade">
                                      <p:cBhvr>
                                        <p:cTn id="76" dur="250" tmFilter="0, 0; .2, .5; .8, .5; 1, 0"/>
                                        <p:tgtEl>
                                          <p:spTgt spid="70"/>
                                        </p:tgtEl>
                                      </p:cBhvr>
                                    </p:animEffect>
                                    <p:animScale>
                                      <p:cBhvr>
                                        <p:cTn id="77" dur="125" autoRev="1" fill="hold"/>
                                        <p:tgtEl>
                                          <p:spTgt spid="70"/>
                                        </p:tgtEl>
                                      </p:cBhvr>
                                      <p:by x="105000" y="105000"/>
                                    </p:animScale>
                                  </p:childTnLst>
                                </p:cTn>
                              </p:par>
                            </p:childTnLst>
                          </p:cTn>
                        </p:par>
                        <p:par>
                          <p:cTn id="78" fill="hold">
                            <p:stCondLst>
                              <p:cond delay="4500"/>
                            </p:stCondLst>
                            <p:childTnLst>
                              <p:par>
                                <p:cTn id="79" presetID="47"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26" presetClass="emph" presetSubtype="0" fill="hold" grpId="1" nodeType="afterEffect">
                                  <p:stCondLst>
                                    <p:cond delay="0"/>
                                  </p:stCondLst>
                                  <p:childTnLst>
                                    <p:animEffect transition="out" filter="fade">
                                      <p:cBhvr>
                                        <p:cTn id="86" dur="250" tmFilter="0, 0; .2, .5; .8, .5; 1, 0"/>
                                        <p:tgtEl>
                                          <p:spTgt spid="71"/>
                                        </p:tgtEl>
                                      </p:cBhvr>
                                    </p:animEffect>
                                    <p:animScale>
                                      <p:cBhvr>
                                        <p:cTn id="87" dur="125" autoRev="1" fill="hold"/>
                                        <p:tgtEl>
                                          <p:spTgt spid="71"/>
                                        </p:tgtEl>
                                      </p:cBhvr>
                                      <p:by x="105000" y="105000"/>
                                    </p:animScale>
                                  </p:childTnLst>
                                </p:cTn>
                              </p:par>
                            </p:childTnLst>
                          </p:cTn>
                        </p:par>
                        <p:par>
                          <p:cTn id="88" fill="hold">
                            <p:stCondLst>
                              <p:cond delay="5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70" grpId="0" animBg="1"/>
      <p:bldP spid="70" grpId="1" animBg="1"/>
      <p:bldP spid="71" grpId="0" animBg="1"/>
      <p:bldP spid="71" grpId="1" animBg="1"/>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8"/>
          <p:cNvSpPr/>
          <p:nvPr>
            <p:custDataLst>
              <p:tags r:id="rId1"/>
            </p:custDataLst>
          </p:nvPr>
        </p:nvSpPr>
        <p:spPr>
          <a:xfrm>
            <a:off x="4834234" y="1934940"/>
            <a:ext cx="165851" cy="1941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6" name="MH_Other_1"/>
          <p:cNvSpPr/>
          <p:nvPr>
            <p:custDataLst>
              <p:tags r:id="rId2"/>
            </p:custDataLst>
          </p:nvPr>
        </p:nvSpPr>
        <p:spPr>
          <a:xfrm>
            <a:off x="4834234" y="1938125"/>
            <a:ext cx="165851" cy="19386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7" name="MH_Other_2"/>
          <p:cNvSpPr/>
          <p:nvPr>
            <p:custDataLst>
              <p:tags r:id="rId3"/>
            </p:custDataLst>
          </p:nvPr>
        </p:nvSpPr>
        <p:spPr>
          <a:xfrm>
            <a:off x="2104969"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8" name="MH_Other_3"/>
          <p:cNvSpPr/>
          <p:nvPr>
            <p:custDataLst>
              <p:tags r:id="rId4"/>
            </p:custDataLst>
          </p:nvPr>
        </p:nvSpPr>
        <p:spPr>
          <a:xfrm>
            <a:off x="229700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9" name="MH_Other_4"/>
          <p:cNvSpPr/>
          <p:nvPr>
            <p:custDataLst>
              <p:tags r:id="rId5"/>
            </p:custDataLst>
          </p:nvPr>
        </p:nvSpPr>
        <p:spPr>
          <a:xfrm>
            <a:off x="2104969" y="3532793"/>
            <a:ext cx="164396" cy="343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0" name="MH_Other_5"/>
          <p:cNvSpPr/>
          <p:nvPr>
            <p:custDataLst>
              <p:tags r:id="rId6"/>
            </p:custDataLst>
          </p:nvPr>
        </p:nvSpPr>
        <p:spPr>
          <a:xfrm>
            <a:off x="2297007" y="2399966"/>
            <a:ext cx="164396" cy="1476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1" name="MH_SubTitle_1"/>
          <p:cNvSpPr txBox="1"/>
          <p:nvPr>
            <p:custDataLst>
              <p:tags r:id="rId7"/>
            </p:custDataLst>
          </p:nvPr>
        </p:nvSpPr>
        <p:spPr>
          <a:xfrm>
            <a:off x="2006600" y="3947795"/>
            <a:ext cx="480060" cy="19875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Nanjing</a:t>
            </a:r>
          </a:p>
        </p:txBody>
      </p:sp>
      <p:sp>
        <p:nvSpPr>
          <p:cNvPr id="12" name="MH_Other_6"/>
          <p:cNvSpPr/>
          <p:nvPr>
            <p:custDataLst>
              <p:tags r:id="rId8"/>
            </p:custDataLst>
          </p:nvPr>
        </p:nvSpPr>
        <p:spPr>
          <a:xfrm>
            <a:off x="278292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3" name="MH_Other_7"/>
          <p:cNvSpPr/>
          <p:nvPr>
            <p:custDataLst>
              <p:tags r:id="rId9"/>
            </p:custDataLst>
          </p:nvPr>
        </p:nvSpPr>
        <p:spPr>
          <a:xfrm>
            <a:off x="297495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4" name="MH_Other_8"/>
          <p:cNvSpPr/>
          <p:nvPr>
            <p:custDataLst>
              <p:tags r:id="rId10"/>
            </p:custDataLst>
          </p:nvPr>
        </p:nvSpPr>
        <p:spPr>
          <a:xfrm>
            <a:off x="2782920" y="3120857"/>
            <a:ext cx="164396" cy="7559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5" name="MH_Other_9"/>
          <p:cNvSpPr/>
          <p:nvPr>
            <p:custDataLst>
              <p:tags r:id="rId11"/>
            </p:custDataLst>
          </p:nvPr>
        </p:nvSpPr>
        <p:spPr>
          <a:xfrm>
            <a:off x="2974957" y="2540109"/>
            <a:ext cx="164396" cy="1336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6" name="MH_SubTitle_2"/>
          <p:cNvSpPr txBox="1"/>
          <p:nvPr>
            <p:custDataLst>
              <p:tags r:id="rId12"/>
            </p:custDataLst>
          </p:nvPr>
        </p:nvSpPr>
        <p:spPr>
          <a:xfrm>
            <a:off x="2700020" y="3947795"/>
            <a:ext cx="575945" cy="16192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Wuhan</a:t>
            </a:r>
          </a:p>
        </p:txBody>
      </p:sp>
      <p:sp>
        <p:nvSpPr>
          <p:cNvPr id="17" name="MH_Other_10"/>
          <p:cNvSpPr/>
          <p:nvPr>
            <p:custDataLst>
              <p:tags r:id="rId13"/>
            </p:custDataLst>
          </p:nvPr>
        </p:nvSpPr>
        <p:spPr>
          <a:xfrm>
            <a:off x="346378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8" name="MH_Other_11"/>
          <p:cNvSpPr/>
          <p:nvPr>
            <p:custDataLst>
              <p:tags r:id="rId14"/>
            </p:custDataLst>
          </p:nvPr>
        </p:nvSpPr>
        <p:spPr>
          <a:xfrm>
            <a:off x="365581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19" name="MH_Other_12"/>
          <p:cNvSpPr/>
          <p:nvPr>
            <p:custDataLst>
              <p:tags r:id="rId15"/>
            </p:custDataLst>
          </p:nvPr>
        </p:nvSpPr>
        <p:spPr>
          <a:xfrm>
            <a:off x="3463780" y="3483956"/>
            <a:ext cx="164396" cy="3928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20" name="MH_Other_13"/>
          <p:cNvSpPr/>
          <p:nvPr>
            <p:custDataLst>
              <p:tags r:id="rId16"/>
            </p:custDataLst>
          </p:nvPr>
        </p:nvSpPr>
        <p:spPr>
          <a:xfrm>
            <a:off x="3655817" y="2773683"/>
            <a:ext cx="164396" cy="1103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21" name="MH_SubTitle_3"/>
          <p:cNvSpPr txBox="1"/>
          <p:nvPr>
            <p:custDataLst>
              <p:tags r:id="rId17"/>
            </p:custDataLst>
          </p:nvPr>
        </p:nvSpPr>
        <p:spPr>
          <a:xfrm>
            <a:off x="3415665" y="3947795"/>
            <a:ext cx="414655" cy="132715"/>
          </a:xfrm>
          <a:prstGeom prst="rect">
            <a:avLst/>
          </a:prstGeom>
          <a:noFill/>
        </p:spPr>
        <p:txBody>
          <a:bodyPr lIns="0" tIns="0" rIns="0" bIns="0" numCol="1">
            <a:prstTxWarp prst="textPlain">
              <a:avLst/>
            </a:prstTxWarp>
          </a:bodyPr>
          <a:lstStyle/>
          <a:p>
            <a:pPr algn="ctr">
              <a:lnSpc>
                <a:spcPct val="150000"/>
              </a:lnSpc>
              <a:defRPr/>
            </a:pPr>
            <a:r>
              <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Wuxi</a:t>
            </a:r>
          </a:p>
        </p:txBody>
      </p:sp>
      <p:sp>
        <p:nvSpPr>
          <p:cNvPr id="22" name="MH_Other_14"/>
          <p:cNvSpPr/>
          <p:nvPr>
            <p:custDataLst>
              <p:tags r:id="rId18"/>
            </p:custDataLst>
          </p:nvPr>
        </p:nvSpPr>
        <p:spPr>
          <a:xfrm>
            <a:off x="4147558"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23" name="MH_Other_15"/>
          <p:cNvSpPr/>
          <p:nvPr>
            <p:custDataLst>
              <p:tags r:id="rId19"/>
            </p:custDataLst>
          </p:nvPr>
        </p:nvSpPr>
        <p:spPr>
          <a:xfrm>
            <a:off x="433958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24" name="MH_Other_16"/>
          <p:cNvSpPr/>
          <p:nvPr>
            <p:custDataLst>
              <p:tags r:id="rId20"/>
            </p:custDataLst>
          </p:nvPr>
        </p:nvSpPr>
        <p:spPr>
          <a:xfrm>
            <a:off x="4147558" y="2831014"/>
            <a:ext cx="165851" cy="1045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25" name="MH_Other_17"/>
          <p:cNvSpPr/>
          <p:nvPr>
            <p:custDataLst>
              <p:tags r:id="rId21"/>
            </p:custDataLst>
          </p:nvPr>
        </p:nvSpPr>
        <p:spPr>
          <a:xfrm>
            <a:off x="4339587" y="2576205"/>
            <a:ext cx="164396" cy="1300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29" name="MH_SubTitle_4"/>
          <p:cNvSpPr txBox="1"/>
          <p:nvPr>
            <p:custDataLst>
              <p:tags r:id="rId22"/>
            </p:custDataLst>
          </p:nvPr>
        </p:nvSpPr>
        <p:spPr>
          <a:xfrm>
            <a:off x="4060825" y="3947795"/>
            <a:ext cx="629285" cy="19875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Hangzhou</a:t>
            </a:r>
          </a:p>
        </p:txBody>
      </p:sp>
      <p:sp>
        <p:nvSpPr>
          <p:cNvPr id="30" name="MH_Other_19"/>
          <p:cNvSpPr/>
          <p:nvPr>
            <p:custDataLst>
              <p:tags r:id="rId23"/>
            </p:custDataLst>
          </p:nvPr>
        </p:nvSpPr>
        <p:spPr>
          <a:xfrm>
            <a:off x="502626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1" name="MH_Other_20"/>
          <p:cNvSpPr/>
          <p:nvPr>
            <p:custDataLst>
              <p:tags r:id="rId24"/>
            </p:custDataLst>
          </p:nvPr>
        </p:nvSpPr>
        <p:spPr>
          <a:xfrm>
            <a:off x="5026267" y="2876667"/>
            <a:ext cx="164396" cy="1000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2" name="MH_SubTitle_5"/>
          <p:cNvSpPr txBox="1"/>
          <p:nvPr>
            <p:custDataLst>
              <p:tags r:id="rId25"/>
            </p:custDataLst>
          </p:nvPr>
        </p:nvSpPr>
        <p:spPr>
          <a:xfrm>
            <a:off x="4765675" y="3947795"/>
            <a:ext cx="558800" cy="19875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Ningbo</a:t>
            </a:r>
          </a:p>
        </p:txBody>
      </p:sp>
      <p:sp>
        <p:nvSpPr>
          <p:cNvPr id="33" name="MH_Other_21"/>
          <p:cNvSpPr/>
          <p:nvPr>
            <p:custDataLst>
              <p:tags r:id="rId26"/>
            </p:custDataLst>
          </p:nvPr>
        </p:nvSpPr>
        <p:spPr>
          <a:xfrm>
            <a:off x="5523826"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4" name="MH_Other_22"/>
          <p:cNvSpPr/>
          <p:nvPr>
            <p:custDataLst>
              <p:tags r:id="rId27"/>
            </p:custDataLst>
          </p:nvPr>
        </p:nvSpPr>
        <p:spPr>
          <a:xfrm>
            <a:off x="5715864"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5" name="MH_Other_23"/>
          <p:cNvSpPr/>
          <p:nvPr>
            <p:custDataLst>
              <p:tags r:id="rId28"/>
            </p:custDataLst>
          </p:nvPr>
        </p:nvSpPr>
        <p:spPr>
          <a:xfrm>
            <a:off x="5523826" y="3077325"/>
            <a:ext cx="165851" cy="79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6" name="MH_Other_24"/>
          <p:cNvSpPr/>
          <p:nvPr>
            <p:custDataLst>
              <p:tags r:id="rId29"/>
            </p:custDataLst>
          </p:nvPr>
        </p:nvSpPr>
        <p:spPr>
          <a:xfrm>
            <a:off x="5715864" y="2941430"/>
            <a:ext cx="165851" cy="935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7" name="MH_SubTitle_6"/>
          <p:cNvSpPr txBox="1"/>
          <p:nvPr>
            <p:custDataLst>
              <p:tags r:id="rId30"/>
            </p:custDataLst>
          </p:nvPr>
        </p:nvSpPr>
        <p:spPr>
          <a:xfrm>
            <a:off x="5405755" y="3947795"/>
            <a:ext cx="598170" cy="19875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Shanghai</a:t>
            </a:r>
          </a:p>
        </p:txBody>
      </p:sp>
      <p:sp>
        <p:nvSpPr>
          <p:cNvPr id="38" name="MH_Other_25"/>
          <p:cNvSpPr/>
          <p:nvPr>
            <p:custDataLst>
              <p:tags r:id="rId31"/>
            </p:custDataLst>
          </p:nvPr>
        </p:nvSpPr>
        <p:spPr>
          <a:xfrm>
            <a:off x="6217775"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39" name="MH_Other_26"/>
          <p:cNvSpPr/>
          <p:nvPr>
            <p:custDataLst>
              <p:tags r:id="rId32"/>
            </p:custDataLst>
          </p:nvPr>
        </p:nvSpPr>
        <p:spPr>
          <a:xfrm>
            <a:off x="6408362"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0" name="MH_Other_27"/>
          <p:cNvSpPr/>
          <p:nvPr>
            <p:custDataLst>
              <p:tags r:id="rId33"/>
            </p:custDataLst>
          </p:nvPr>
        </p:nvSpPr>
        <p:spPr>
          <a:xfrm>
            <a:off x="6217775" y="2876667"/>
            <a:ext cx="164395" cy="1000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1" name="MH_Other_28"/>
          <p:cNvSpPr/>
          <p:nvPr>
            <p:custDataLst>
              <p:tags r:id="rId34"/>
            </p:custDataLst>
          </p:nvPr>
        </p:nvSpPr>
        <p:spPr>
          <a:xfrm>
            <a:off x="6408362" y="2773683"/>
            <a:ext cx="165851" cy="1103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2" name="MH_SubTitle_7"/>
          <p:cNvSpPr txBox="1"/>
          <p:nvPr>
            <p:custDataLst>
              <p:tags r:id="rId35"/>
            </p:custDataLst>
          </p:nvPr>
        </p:nvSpPr>
        <p:spPr>
          <a:xfrm>
            <a:off x="6193790" y="3947795"/>
            <a:ext cx="525780" cy="19875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Beijing</a:t>
            </a:r>
          </a:p>
        </p:txBody>
      </p:sp>
      <p:sp>
        <p:nvSpPr>
          <p:cNvPr id="43" name="MH_Other_29"/>
          <p:cNvSpPr/>
          <p:nvPr>
            <p:custDataLst>
              <p:tags r:id="rId36"/>
            </p:custDataLst>
          </p:nvPr>
        </p:nvSpPr>
        <p:spPr>
          <a:xfrm>
            <a:off x="6913189"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4" name="MH_Other_30"/>
          <p:cNvSpPr/>
          <p:nvPr>
            <p:custDataLst>
              <p:tags r:id="rId37"/>
            </p:custDataLst>
          </p:nvPr>
        </p:nvSpPr>
        <p:spPr>
          <a:xfrm>
            <a:off x="7105227"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5" name="MH_Other_31"/>
          <p:cNvSpPr/>
          <p:nvPr>
            <p:custDataLst>
              <p:tags r:id="rId38"/>
            </p:custDataLst>
          </p:nvPr>
        </p:nvSpPr>
        <p:spPr>
          <a:xfrm>
            <a:off x="6913182" y="3619302"/>
            <a:ext cx="164394" cy="24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a:solidFill>
                <a:schemeClr val="accent1"/>
              </a:solidFill>
              <a:latin typeface="Montserrat" panose="00000500000000000000" charset="0"/>
              <a:ea typeface="Montserrat" panose="00000500000000000000" charset="0"/>
              <a:cs typeface="Montserrat" panose="00000500000000000000" charset="0"/>
            </a:endParaRPr>
          </a:p>
        </p:txBody>
      </p:sp>
      <p:sp>
        <p:nvSpPr>
          <p:cNvPr id="46" name="MH_Other_32"/>
          <p:cNvSpPr/>
          <p:nvPr>
            <p:custDataLst>
              <p:tags r:id="rId39"/>
            </p:custDataLst>
          </p:nvPr>
        </p:nvSpPr>
        <p:spPr>
          <a:xfrm>
            <a:off x="7105227" y="3190925"/>
            <a:ext cx="164395" cy="685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7" name="MH_SubTitle_8"/>
          <p:cNvSpPr txBox="1"/>
          <p:nvPr>
            <p:custDataLst>
              <p:tags r:id="rId40"/>
            </p:custDataLst>
          </p:nvPr>
        </p:nvSpPr>
        <p:spPr>
          <a:xfrm>
            <a:off x="6834505" y="3947795"/>
            <a:ext cx="643255" cy="198755"/>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Qingdao</a:t>
            </a:r>
          </a:p>
        </p:txBody>
      </p:sp>
      <p:sp>
        <p:nvSpPr>
          <p:cNvPr id="48" name="MH_Other_33"/>
          <p:cNvSpPr/>
          <p:nvPr>
            <p:custDataLst>
              <p:tags r:id="rId41"/>
            </p:custDataLst>
          </p:nvPr>
        </p:nvSpPr>
        <p:spPr>
          <a:xfrm>
            <a:off x="7611507"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49" name="MH_Other_34"/>
          <p:cNvSpPr/>
          <p:nvPr>
            <p:custDataLst>
              <p:tags r:id="rId42"/>
            </p:custDataLst>
          </p:nvPr>
        </p:nvSpPr>
        <p:spPr>
          <a:xfrm>
            <a:off x="7803545"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0" name="MH_Other_35"/>
          <p:cNvSpPr/>
          <p:nvPr>
            <p:custDataLst>
              <p:tags r:id="rId43"/>
            </p:custDataLst>
          </p:nvPr>
        </p:nvSpPr>
        <p:spPr>
          <a:xfrm>
            <a:off x="7611507" y="2063405"/>
            <a:ext cx="165851" cy="18133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1" name="MH_Other_36"/>
          <p:cNvSpPr/>
          <p:nvPr>
            <p:custDataLst>
              <p:tags r:id="rId44"/>
            </p:custDataLst>
          </p:nvPr>
        </p:nvSpPr>
        <p:spPr>
          <a:xfrm>
            <a:off x="7803545" y="2460483"/>
            <a:ext cx="164395" cy="1416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Montserrat" panose="00000500000000000000" charset="0"/>
              <a:ea typeface="Montserrat" panose="00000500000000000000" charset="0"/>
              <a:cs typeface="Montserrat" panose="00000500000000000000" charset="0"/>
            </a:endParaRPr>
          </a:p>
        </p:txBody>
      </p:sp>
      <p:sp>
        <p:nvSpPr>
          <p:cNvPr id="52" name="MH_SubTitle_9"/>
          <p:cNvSpPr txBox="1"/>
          <p:nvPr>
            <p:custDataLst>
              <p:tags r:id="rId45"/>
            </p:custDataLst>
          </p:nvPr>
        </p:nvSpPr>
        <p:spPr>
          <a:xfrm>
            <a:off x="7630160" y="3947795"/>
            <a:ext cx="480060" cy="143510"/>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Dalian</a:t>
            </a:r>
          </a:p>
        </p:txBody>
      </p:sp>
      <p:sp>
        <p:nvSpPr>
          <p:cNvPr id="53" name="MH_Other_37"/>
          <p:cNvSpPr txBox="1"/>
          <p:nvPr>
            <p:custDataLst>
              <p:tags r:id="rId46"/>
            </p:custDataLst>
          </p:nvPr>
        </p:nvSpPr>
        <p:spPr>
          <a:xfrm>
            <a:off x="1261168" y="3614542"/>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a:t>
            </a:r>
            <a:endParaRPr lang="zh-CN" altLang="en-US"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54" name="MH_Other_38"/>
          <p:cNvSpPr txBox="1"/>
          <p:nvPr>
            <p:custDataLst>
              <p:tags r:id="rId47"/>
            </p:custDataLst>
          </p:nvPr>
        </p:nvSpPr>
        <p:spPr>
          <a:xfrm>
            <a:off x="1261168" y="3160877"/>
            <a:ext cx="746328" cy="265423"/>
          </a:xfrm>
          <a:prstGeom prst="rect">
            <a:avLst/>
          </a:prstGeom>
          <a:noFill/>
        </p:spPr>
        <p:txBody>
          <a:bodyPr lIns="0" tIns="0" rIns="0" bIns="0" anchor="ctr" anchorCtr="1"/>
          <a:lstStyle/>
          <a:p>
            <a:pPr algn="ctr">
              <a:lnSpc>
                <a:spcPct val="150000"/>
              </a:lnSpc>
              <a:defRPr/>
            </a:pPr>
            <a:r>
              <a:rPr lang="en-US" altLang="zh-CN"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250</a:t>
            </a:r>
            <a:endParaRPr lang="zh-CN" altLang="en-US"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55" name="MH_Other_39"/>
          <p:cNvSpPr txBox="1"/>
          <p:nvPr>
            <p:custDataLst>
              <p:tags r:id="rId48"/>
            </p:custDataLst>
          </p:nvPr>
        </p:nvSpPr>
        <p:spPr>
          <a:xfrm>
            <a:off x="1261168" y="2708262"/>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500</a:t>
            </a:r>
            <a:endParaRPr lang="zh-CN" altLang="en-US"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56" name="MH_Other_40"/>
          <p:cNvSpPr txBox="1"/>
          <p:nvPr>
            <p:custDataLst>
              <p:tags r:id="rId49"/>
            </p:custDataLst>
          </p:nvPr>
        </p:nvSpPr>
        <p:spPr>
          <a:xfrm>
            <a:off x="1261168" y="2255653"/>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750</a:t>
            </a:r>
            <a:endParaRPr lang="zh-CN" altLang="en-US"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57" name="MH_Other_41"/>
          <p:cNvSpPr txBox="1"/>
          <p:nvPr>
            <p:custDataLst>
              <p:tags r:id="rId50"/>
            </p:custDataLst>
          </p:nvPr>
        </p:nvSpPr>
        <p:spPr>
          <a:xfrm>
            <a:off x="1261168" y="1803043"/>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100</a:t>
            </a:r>
            <a:endParaRPr lang="zh-CN" altLang="en-US" sz="1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58" name="MH_Other_42"/>
          <p:cNvSpPr/>
          <p:nvPr>
            <p:custDataLst>
              <p:tags r:id="rId51"/>
            </p:custDataLst>
          </p:nvPr>
        </p:nvSpPr>
        <p:spPr>
          <a:xfrm>
            <a:off x="3059832" y="4477448"/>
            <a:ext cx="158576" cy="114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55000" lnSpcReduction="20000"/>
          </a:bodyPr>
          <a:lstStyle/>
          <a:p>
            <a:pPr algn="ctr">
              <a:defRPr/>
            </a:pPr>
            <a:endParaRPr lang="zh-CN" altLang="en-US" sz="1600" b="1">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59" name="MH_Other_43"/>
          <p:cNvSpPr txBox="1"/>
          <p:nvPr>
            <p:custDataLst>
              <p:tags r:id="rId52"/>
            </p:custDataLst>
          </p:nvPr>
        </p:nvSpPr>
        <p:spPr>
          <a:xfrm>
            <a:off x="3348507" y="4445582"/>
            <a:ext cx="1133701" cy="178399"/>
          </a:xfrm>
          <a:prstGeom prst="rect">
            <a:avLst/>
          </a:prstGeom>
          <a:noFill/>
        </p:spPr>
        <p:txBody>
          <a:bodyPr lIns="0" tIns="0" rIns="0" bIns="0" anchor="ctr" anchorCtr="1"/>
          <a:lstStyle/>
          <a:p>
            <a:pPr>
              <a:lnSpc>
                <a:spcPct val="150000"/>
              </a:lnSpc>
              <a:defRPr/>
            </a:pPr>
            <a:r>
              <a:rPr lang="en-US" sz="14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20XX</a:t>
            </a:r>
            <a:r>
              <a:rPr lang="zh-CN" altLang="en-US" sz="14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sales</a:t>
            </a:r>
          </a:p>
        </p:txBody>
      </p:sp>
      <p:sp>
        <p:nvSpPr>
          <p:cNvPr id="60" name="MH_Other_44"/>
          <p:cNvSpPr/>
          <p:nvPr>
            <p:custDataLst>
              <p:tags r:id="rId53"/>
            </p:custDataLst>
          </p:nvPr>
        </p:nvSpPr>
        <p:spPr>
          <a:xfrm>
            <a:off x="4911232" y="4477448"/>
            <a:ext cx="158576" cy="114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55000" lnSpcReduction="20000"/>
          </a:bodyPr>
          <a:lstStyle/>
          <a:p>
            <a:pPr algn="ctr">
              <a:defRPr/>
            </a:pPr>
            <a:endParaRPr lang="zh-CN" altLang="en-US" sz="1600" b="1">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61" name="MH_Other_45"/>
          <p:cNvSpPr txBox="1"/>
          <p:nvPr>
            <p:custDataLst>
              <p:tags r:id="rId54"/>
            </p:custDataLst>
          </p:nvPr>
        </p:nvSpPr>
        <p:spPr>
          <a:xfrm>
            <a:off x="5068435" y="4425485"/>
            <a:ext cx="1303771" cy="218589"/>
          </a:xfrm>
          <a:prstGeom prst="rect">
            <a:avLst/>
          </a:prstGeom>
          <a:noFill/>
        </p:spPr>
        <p:txBody>
          <a:bodyPr lIns="0" tIns="0" rIns="0" bIns="0" anchor="ctr" anchorCtr="1"/>
          <a:lstStyle/>
          <a:p>
            <a:pPr>
              <a:lnSpc>
                <a:spcPct val="150000"/>
              </a:lnSpc>
              <a:defRPr/>
            </a:pPr>
            <a:r>
              <a:rPr lang="en-US" sz="14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20XX</a:t>
            </a:r>
            <a:r>
              <a:rPr lang="zh-CN" altLang="en-US" sz="14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sales</a:t>
            </a:r>
          </a:p>
        </p:txBody>
      </p:sp>
      <p:cxnSp>
        <p:nvCxnSpPr>
          <p:cNvPr id="62" name="MH_Other_46"/>
          <p:cNvCxnSpPr/>
          <p:nvPr>
            <p:custDataLst>
              <p:tags r:id="rId55"/>
            </p:custDataLst>
          </p:nvPr>
        </p:nvCxnSpPr>
        <p:spPr>
          <a:xfrm>
            <a:off x="1492486" y="3866162"/>
            <a:ext cx="6850792" cy="0"/>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4964430" y="1609090"/>
            <a:ext cx="751205" cy="615315"/>
          </a:xfrm>
          <a:prstGeom prst="wedgeEllipseCallout">
            <a:avLst>
              <a:gd name="adj1" fmla="val -54745"/>
              <a:gd name="adj2" fmla="val 410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b="1" dirty="0">
                <a:solidFill>
                  <a:schemeClr val="bg1"/>
                </a:solidFill>
                <a:latin typeface="Montserrat" panose="00000500000000000000" charset="0"/>
                <a:ea typeface="Montserrat" panose="00000500000000000000" charset="0"/>
                <a:cs typeface="Montserrat" panose="00000500000000000000" charset="0"/>
              </a:rPr>
              <a:t>Add text</a:t>
            </a:r>
          </a:p>
        </p:txBody>
      </p:sp>
      <p:sp>
        <p:nvSpPr>
          <p:cNvPr id="64" name="KSO_Shape"/>
          <p:cNvSpPr/>
          <p:nvPr/>
        </p:nvSpPr>
        <p:spPr>
          <a:xfrm>
            <a:off x="6834626" y="2811181"/>
            <a:ext cx="705582" cy="619344"/>
          </a:xfrm>
          <a:prstGeom prst="wedgeEllipseCallout">
            <a:avLst>
              <a:gd name="adj1" fmla="val -25046"/>
              <a:gd name="adj2" fmla="val 656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b="1" dirty="0">
                <a:solidFill>
                  <a:schemeClr val="bg1"/>
                </a:solidFill>
                <a:latin typeface="Montserrat" panose="00000500000000000000" charset="0"/>
                <a:ea typeface="Montserrat" panose="00000500000000000000" charset="0"/>
                <a:cs typeface="Montserrat" panose="00000500000000000000" charset="0"/>
                <a:sym typeface="+mn-ea"/>
              </a:rPr>
              <a:t>Add text</a:t>
            </a:r>
            <a:endParaRPr lang="zh-CN" altLang="en-US" sz="1100" b="1" dirty="0">
              <a:solidFill>
                <a:schemeClr val="bg1"/>
              </a:solidFill>
              <a:latin typeface="Montserrat" panose="00000500000000000000" charset="0"/>
              <a:ea typeface="Montserrat" panose="00000500000000000000" charset="0"/>
              <a:cs typeface="Montserrat" panose="00000500000000000000" charset="0"/>
            </a:endParaRPr>
          </a:p>
        </p:txBody>
      </p:sp>
      <p:sp>
        <p:nvSpPr>
          <p:cNvPr id="65" name="MH_Other_45"/>
          <p:cNvSpPr txBox="1"/>
          <p:nvPr>
            <p:custDataLst>
              <p:tags r:id="rId56"/>
            </p:custDataLst>
          </p:nvPr>
        </p:nvSpPr>
        <p:spPr>
          <a:xfrm>
            <a:off x="907415" y="1440815"/>
            <a:ext cx="1389380" cy="264795"/>
          </a:xfrm>
          <a:prstGeom prst="rect">
            <a:avLst/>
          </a:prstGeom>
          <a:noFill/>
        </p:spPr>
        <p:txBody>
          <a:bodyPr lIns="0" tIns="0" rIns="0" bIns="0" anchor="ctr" anchorCtr="1"/>
          <a:lstStyle/>
          <a:p>
            <a:pPr algn="ctr">
              <a:lnSpc>
                <a:spcPct val="150000"/>
              </a:lnSpc>
              <a:defRPr/>
            </a:pPr>
            <a:r>
              <a:rPr lang="zh-CN" altLang="en-US" sz="8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Unit: 100 million yuan</a:t>
            </a:r>
          </a:p>
        </p:txBody>
      </p:sp>
      <p:sp>
        <p:nvSpPr>
          <p:cNvPr id="66" name="TextBox 78"/>
          <p:cNvSpPr txBox="1"/>
          <p:nvPr/>
        </p:nvSpPr>
        <p:spPr>
          <a:xfrm>
            <a:off x="1798059" y="987578"/>
            <a:ext cx="6104892" cy="451485"/>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26" name="标题 2">
            <a:extLst>
              <a:ext uri="{FF2B5EF4-FFF2-40B4-BE49-F238E27FC236}">
                <a16:creationId xmlns:a16="http://schemas.microsoft.com/office/drawing/2014/main" id="{4C0546E3-EB70-DCF6-EC14-8B62418F4E31}"/>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1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p:stCondLst>
                              <p:cond delay="300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350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p:stCondLst>
                              <p:cond delay="400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p:stCondLst>
                              <p:cond delay="450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p:stCondLst>
                              <p:cond delay="50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p:stCondLst>
                              <p:cond delay="550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p:stCondLst>
                              <p:cond delay="600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p:stCondLst>
                              <p:cond delay="650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p:stCondLst>
                              <p:cond delay="700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p:stCondLst>
                              <p:cond delay="750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p:stCondLst>
                              <p:cond delay="850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p:stCondLst>
                              <p:cond delay="900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p:stCondLst>
                              <p:cond delay="950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p:stCondLst>
                              <p:cond delay="1000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p:stCondLst>
                              <p:cond delay="1050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p:stCondLst>
                              <p:cond delay="1100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p:stCondLst>
                              <p:cond delay="1200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p:stCondLst>
                              <p:cond delay="1250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bldLvl="0" animBg="1"/>
      <p:bldP spid="64" grpId="0" animBg="1"/>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2984972" y="1491633"/>
          <a:ext cx="2932510" cy="2739629"/>
        </p:xfrm>
        <a:graphic>
          <a:graphicData uri="http://schemas.openxmlformats.org/drawingml/2006/chart">
            <c:chart xmlns:c="http://schemas.openxmlformats.org/drawingml/2006/chart" xmlns:r="http://schemas.openxmlformats.org/officeDocument/2006/relationships" r:id="rId3"/>
          </a:graphicData>
        </a:graphic>
      </p:graphicFrame>
      <p:sp>
        <p:nvSpPr>
          <p:cNvPr id="6" name="椭圆 5"/>
          <p:cNvSpPr/>
          <p:nvPr/>
        </p:nvSpPr>
        <p:spPr>
          <a:xfrm>
            <a:off x="3769600" y="2179812"/>
            <a:ext cx="1363265" cy="13632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2918" tIns="26459" rIns="52918" bIns="26459" anchor="ctr"/>
          <a:lstStyle/>
          <a:p>
            <a:pPr algn="ctr" defTabSz="685800" eaLnBrk="1" fontAlgn="auto" hangingPunct="1">
              <a:spcBef>
                <a:spcPts val="0"/>
              </a:spcBef>
              <a:spcAft>
                <a:spcPts val="0"/>
              </a:spcAft>
              <a:defRPr/>
            </a:pPr>
            <a:r>
              <a:rPr lang="en-US" altLang="zh-CN"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a:t>
            </a:r>
          </a:p>
          <a:p>
            <a:pPr algn="ctr" defTabSz="685800" eaLnBrk="1" fontAlgn="auto" hangingPunct="1">
              <a:spcBef>
                <a:spcPts val="0"/>
              </a:spcBef>
              <a:spcAft>
                <a:spcPts val="0"/>
              </a:spcAft>
              <a:defRPr/>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Title</a:t>
            </a:r>
          </a:p>
        </p:txBody>
      </p:sp>
      <p:sp>
        <p:nvSpPr>
          <p:cNvPr id="7" name="TextBox 71"/>
          <p:cNvSpPr txBox="1">
            <a:spLocks noChangeArrowheads="1"/>
          </p:cNvSpPr>
          <p:nvPr/>
        </p:nvSpPr>
        <p:spPr bwMode="auto">
          <a:xfrm>
            <a:off x="611560" y="1621332"/>
            <a:ext cx="730438" cy="54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3225" dirty="0">
                <a:solidFill>
                  <a:schemeClr val="accent2"/>
                </a:solidFill>
                <a:latin typeface="Montserrat" panose="00000500000000000000" charset="0"/>
                <a:ea typeface="Montserrat" panose="00000500000000000000" charset="0"/>
                <a:cs typeface="Montserrat" panose="00000500000000000000" charset="0"/>
              </a:rPr>
              <a:t>09</a:t>
            </a:r>
            <a:r>
              <a:rPr lang="en-US" altLang="zh-CN" sz="2000" dirty="0">
                <a:solidFill>
                  <a:schemeClr val="accent2"/>
                </a:solidFill>
                <a:latin typeface="Montserrat" panose="00000500000000000000" charset="0"/>
                <a:ea typeface="Montserrat" panose="00000500000000000000" charset="0"/>
                <a:cs typeface="Montserrat" panose="00000500000000000000" charset="0"/>
              </a:rPr>
              <a:t>%</a:t>
            </a:r>
            <a:endParaRPr lang="zh-CN" altLang="en-US" sz="3225" dirty="0">
              <a:solidFill>
                <a:schemeClr val="accent2"/>
              </a:solidFill>
              <a:latin typeface="Montserrat" panose="00000500000000000000" charset="0"/>
              <a:ea typeface="Montserrat" panose="00000500000000000000" charset="0"/>
              <a:cs typeface="Montserrat" panose="00000500000000000000" charset="0"/>
            </a:endParaRPr>
          </a:p>
        </p:txBody>
      </p:sp>
      <p:sp>
        <p:nvSpPr>
          <p:cNvPr id="8" name="TextBox 72"/>
          <p:cNvSpPr txBox="1">
            <a:spLocks noChangeArrowheads="1"/>
          </p:cNvSpPr>
          <p:nvPr/>
        </p:nvSpPr>
        <p:spPr bwMode="auto">
          <a:xfrm>
            <a:off x="5617449" y="1621332"/>
            <a:ext cx="725629" cy="54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3225" dirty="0">
                <a:solidFill>
                  <a:schemeClr val="accent1"/>
                </a:solidFill>
                <a:latin typeface="Montserrat" panose="00000500000000000000" charset="0"/>
                <a:ea typeface="Montserrat" panose="00000500000000000000" charset="0"/>
                <a:cs typeface="Montserrat" panose="00000500000000000000" charset="0"/>
              </a:rPr>
              <a:t>03</a:t>
            </a:r>
            <a:r>
              <a:rPr lang="en-US" altLang="zh-CN" sz="2000" dirty="0">
                <a:solidFill>
                  <a:schemeClr val="accent1"/>
                </a:solidFill>
                <a:latin typeface="Montserrat" panose="00000500000000000000" charset="0"/>
                <a:ea typeface="Montserrat" panose="00000500000000000000" charset="0"/>
                <a:cs typeface="Montserrat" panose="00000500000000000000" charset="0"/>
              </a:rPr>
              <a:t>%</a:t>
            </a:r>
            <a:endParaRPr lang="zh-CN" altLang="en-US" sz="3225"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9" name="TextBox 73"/>
          <p:cNvSpPr txBox="1">
            <a:spLocks noChangeArrowheads="1"/>
          </p:cNvSpPr>
          <p:nvPr/>
        </p:nvSpPr>
        <p:spPr bwMode="auto">
          <a:xfrm>
            <a:off x="611560" y="3186138"/>
            <a:ext cx="714408" cy="5497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3225" dirty="0">
                <a:solidFill>
                  <a:schemeClr val="accent1"/>
                </a:solidFill>
                <a:latin typeface="Montserrat" panose="00000500000000000000" charset="0"/>
                <a:ea typeface="Montserrat" panose="00000500000000000000" charset="0"/>
                <a:cs typeface="Montserrat" panose="00000500000000000000" charset="0"/>
              </a:rPr>
              <a:t>20</a:t>
            </a:r>
            <a:r>
              <a:rPr lang="en-US" altLang="zh-CN" sz="2000" dirty="0">
                <a:solidFill>
                  <a:schemeClr val="accent1"/>
                </a:solidFill>
                <a:latin typeface="Montserrat" panose="00000500000000000000" charset="0"/>
                <a:ea typeface="Montserrat" panose="00000500000000000000" charset="0"/>
                <a:cs typeface="Montserrat" panose="00000500000000000000" charset="0"/>
              </a:rPr>
              <a:t>%</a:t>
            </a:r>
            <a:endParaRPr lang="zh-CN" altLang="en-US" sz="3225"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10" name="TextBox 77"/>
          <p:cNvSpPr txBox="1">
            <a:spLocks noChangeArrowheads="1"/>
          </p:cNvSpPr>
          <p:nvPr/>
        </p:nvSpPr>
        <p:spPr bwMode="auto">
          <a:xfrm>
            <a:off x="5617444" y="3186138"/>
            <a:ext cx="730438" cy="54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en-US" altLang="zh-CN" sz="3225" dirty="0">
                <a:solidFill>
                  <a:schemeClr val="accent2"/>
                </a:solidFill>
                <a:latin typeface="Montserrat" panose="00000500000000000000" charset="0"/>
                <a:ea typeface="Montserrat" panose="00000500000000000000" charset="0"/>
                <a:cs typeface="Montserrat" panose="00000500000000000000" charset="0"/>
              </a:rPr>
              <a:t>68</a:t>
            </a:r>
            <a:r>
              <a:rPr lang="en-US" altLang="zh-CN" sz="2000" dirty="0">
                <a:solidFill>
                  <a:schemeClr val="accent2"/>
                </a:solidFill>
                <a:latin typeface="Montserrat" panose="00000500000000000000" charset="0"/>
                <a:ea typeface="Montserrat" panose="00000500000000000000" charset="0"/>
                <a:cs typeface="Montserrat" panose="00000500000000000000" charset="0"/>
              </a:rPr>
              <a:t>%</a:t>
            </a:r>
            <a:endParaRPr lang="zh-CN" altLang="en-US" sz="3225" dirty="0">
              <a:solidFill>
                <a:schemeClr val="accent2"/>
              </a:solidFill>
              <a:latin typeface="Montserrat" panose="00000500000000000000" charset="0"/>
              <a:ea typeface="Montserrat" panose="00000500000000000000" charset="0"/>
              <a:cs typeface="Montserrat" panose="00000500000000000000" charset="0"/>
            </a:endParaRPr>
          </a:p>
        </p:txBody>
      </p:sp>
      <p:sp>
        <p:nvSpPr>
          <p:cNvPr id="11" name="TextBox 78"/>
          <p:cNvSpPr txBox="1"/>
          <p:nvPr/>
        </p:nvSpPr>
        <p:spPr>
          <a:xfrm>
            <a:off x="1403864" y="1923754"/>
            <a:ext cx="1944000" cy="85217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2" name="TextBox 79"/>
          <p:cNvSpPr txBox="1">
            <a:spLocks noChangeArrowheads="1"/>
          </p:cNvSpPr>
          <p:nvPr/>
        </p:nvSpPr>
        <p:spPr bwMode="auto">
          <a:xfrm>
            <a:off x="1403864" y="1657051"/>
            <a:ext cx="165600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3" name="TextBox 80"/>
          <p:cNvSpPr txBox="1"/>
          <p:nvPr/>
        </p:nvSpPr>
        <p:spPr>
          <a:xfrm>
            <a:off x="6372416" y="1923754"/>
            <a:ext cx="1944000" cy="85217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4" name="TextBox 81"/>
          <p:cNvSpPr txBox="1">
            <a:spLocks noChangeArrowheads="1"/>
          </p:cNvSpPr>
          <p:nvPr/>
        </p:nvSpPr>
        <p:spPr bwMode="auto">
          <a:xfrm>
            <a:off x="6372417" y="1657051"/>
            <a:ext cx="165600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5" name="TextBox 88"/>
          <p:cNvSpPr txBox="1"/>
          <p:nvPr/>
        </p:nvSpPr>
        <p:spPr>
          <a:xfrm>
            <a:off x="1403864" y="3490940"/>
            <a:ext cx="1944000" cy="85217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6" name="TextBox 89"/>
          <p:cNvSpPr txBox="1">
            <a:spLocks noChangeArrowheads="1"/>
          </p:cNvSpPr>
          <p:nvPr/>
        </p:nvSpPr>
        <p:spPr bwMode="auto">
          <a:xfrm>
            <a:off x="1403864" y="3223047"/>
            <a:ext cx="165600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7" name="TextBox 95"/>
          <p:cNvSpPr txBox="1"/>
          <p:nvPr/>
        </p:nvSpPr>
        <p:spPr>
          <a:xfrm>
            <a:off x="6372416" y="3490940"/>
            <a:ext cx="1944000" cy="85217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8" name="TextBox 96"/>
          <p:cNvSpPr txBox="1">
            <a:spLocks noChangeArrowheads="1"/>
          </p:cNvSpPr>
          <p:nvPr/>
        </p:nvSpPr>
        <p:spPr bwMode="auto">
          <a:xfrm>
            <a:off x="6372417" y="3223047"/>
            <a:ext cx="165600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9" name="标题 2">
            <a:extLst>
              <a:ext uri="{FF2B5EF4-FFF2-40B4-BE49-F238E27FC236}">
                <a16:creationId xmlns:a16="http://schemas.microsoft.com/office/drawing/2014/main" id="{377B99B8-F967-D3F5-A613-5540EF645B35}"/>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 fill="hold"/>
                                        <p:tgtEl>
                                          <p:spTgt spid="5"/>
                                        </p:tgtEl>
                                        <p:attrNameLst>
                                          <p:attrName>ppt_w</p:attrName>
                                        </p:attrNameLst>
                                      </p:cBhvr>
                                      <p:tavLst>
                                        <p:tav tm="0">
                                          <p:val>
                                            <p:fltVal val="0"/>
                                          </p:val>
                                        </p:tav>
                                        <p:tav tm="100000">
                                          <p:val>
                                            <p:strVal val="#ppt_w"/>
                                          </p:val>
                                        </p:tav>
                                      </p:tavLst>
                                    </p:anim>
                                    <p:anim calcmode="lin" valueType="num">
                                      <p:cBhvr>
                                        <p:cTn id="14" dur="300" fill="hold"/>
                                        <p:tgtEl>
                                          <p:spTgt spid="5"/>
                                        </p:tgtEl>
                                        <p:attrNameLst>
                                          <p:attrName>ppt_h</p:attrName>
                                        </p:attrNameLst>
                                      </p:cBhvr>
                                      <p:tavLst>
                                        <p:tav tm="0">
                                          <p:val>
                                            <p:fltVal val="0"/>
                                          </p:val>
                                        </p:tav>
                                        <p:tav tm="100000">
                                          <p:val>
                                            <p:strVal val="#ppt_h"/>
                                          </p:val>
                                        </p:tav>
                                      </p:tavLst>
                                    </p:anim>
                                    <p:animEffect transition="in" filter="fade">
                                      <p:cBhvr>
                                        <p:cTn id="15" dur="300"/>
                                        <p:tgtEl>
                                          <p:spTgt spid="5"/>
                                        </p:tgtEl>
                                      </p:cBhvr>
                                    </p:animEffect>
                                  </p:childTnLst>
                                </p:cTn>
                              </p:par>
                            </p:childTnLst>
                          </p:cTn>
                        </p:par>
                        <p:par>
                          <p:cTn id="16" fill="hold">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 fill="hold"/>
                                        <p:tgtEl>
                                          <p:spTgt spid="5"/>
                                        </p:tgtEl>
                                        <p:attrNameLst>
                                          <p:attrName>ppt_w</p:attrName>
                                        </p:attrNameLst>
                                      </p:cBhvr>
                                      <p:tavLst>
                                        <p:tav tm="0">
                                          <p:val>
                                            <p:fltVal val="0"/>
                                          </p:val>
                                        </p:tav>
                                        <p:tav tm="100000">
                                          <p:val>
                                            <p:strVal val="#ppt_w"/>
                                          </p:val>
                                        </p:tav>
                                      </p:tavLst>
                                    </p:anim>
                                    <p:anim calcmode="lin" valueType="num">
                                      <p:cBhvr>
                                        <p:cTn id="20" dur="300" fill="hold"/>
                                        <p:tgtEl>
                                          <p:spTgt spid="5"/>
                                        </p:tgtEl>
                                        <p:attrNameLst>
                                          <p:attrName>ppt_h</p:attrName>
                                        </p:attrNameLst>
                                      </p:cBhvr>
                                      <p:tavLst>
                                        <p:tav tm="0">
                                          <p:val>
                                            <p:fltVal val="0"/>
                                          </p:val>
                                        </p:tav>
                                        <p:tav tm="100000">
                                          <p:val>
                                            <p:strVal val="#ppt_h"/>
                                          </p:val>
                                        </p:tav>
                                      </p:tavLst>
                                    </p:anim>
                                    <p:animEffect transition="in" filter="fade">
                                      <p:cBhvr>
                                        <p:cTn id="21" dur="300"/>
                                        <p:tgtEl>
                                          <p:spTgt spid="5"/>
                                        </p:tgtEl>
                                      </p:cBhvr>
                                    </p:animEffect>
                                  </p:childTnLst>
                                </p:cTn>
                              </p:par>
                            </p:childTnLst>
                          </p:cTn>
                        </p:par>
                        <p:par>
                          <p:cTn id="22" fill="hold">
                            <p:stCondLst>
                              <p:cond delay="1500"/>
                            </p:stCondLst>
                            <p:childTnLst>
                              <p:par>
                                <p:cTn id="23" presetID="12" presetClass="entr" presetSubtype="4" fill="hold" grpId="0" nodeType="afterEffect">
                                  <p:stCondLst>
                                    <p:cond delay="0"/>
                                  </p:stCondLst>
                                  <p:iterate type="lt">
                                    <p:tmPct val="30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2400"/>
                            </p:stCondLst>
                            <p:childTnLst>
                              <p:par>
                                <p:cTn id="35" presetID="12" presetClass="entr" presetSubtype="4" fill="hold" grpId="0" nodeType="afterEffect">
                                  <p:stCondLst>
                                    <p:cond delay="0"/>
                                  </p:stCondLst>
                                  <p:iterate type="lt">
                                    <p:tmPct val="30000"/>
                                  </p:iterate>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par>
                          <p:cTn id="39" fill="hold">
                            <p:stCondLst>
                              <p:cond delay="3199"/>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3699"/>
                            </p:stCondLst>
                            <p:childTnLst>
                              <p:par>
                                <p:cTn id="47" presetID="12" presetClass="entr" presetSubtype="4" fill="hold" grpId="0" nodeType="afterEffect">
                                  <p:stCondLst>
                                    <p:cond delay="0"/>
                                  </p:stCondLst>
                                  <p:iterate type="lt">
                                    <p:tmPct val="30000"/>
                                  </p:iterate>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p:tgtEl>
                                          <p:spTgt spid="9"/>
                                        </p:tgtEl>
                                        <p:attrNameLst>
                                          <p:attrName>ppt_y</p:attrName>
                                        </p:attrNameLst>
                                      </p:cBhvr>
                                      <p:tavLst>
                                        <p:tav tm="0">
                                          <p:val>
                                            <p:strVal val="#ppt_y+#ppt_h*1.125000"/>
                                          </p:val>
                                        </p:tav>
                                        <p:tav tm="100000">
                                          <p:val>
                                            <p:strVal val="#ppt_y"/>
                                          </p:val>
                                        </p:tav>
                                      </p:tavLst>
                                    </p:anim>
                                    <p:animEffect transition="in" filter="wipe(up)">
                                      <p:cBhvr>
                                        <p:cTn id="50" dur="500"/>
                                        <p:tgtEl>
                                          <p:spTgt spid="9"/>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5000"/>
                            </p:stCondLst>
                            <p:childTnLst>
                              <p:par>
                                <p:cTn id="59" presetID="12" presetClass="entr" presetSubtype="4" fill="hold" grpId="0" nodeType="afterEffect">
                                  <p:stCondLst>
                                    <p:cond delay="0"/>
                                  </p:stCondLst>
                                  <p:iterate type="lt">
                                    <p:tmPct val="30000"/>
                                  </p:iterate>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up)">
                                      <p:cBhvr>
                                        <p:cTn id="62" dur="500"/>
                                        <p:tgtEl>
                                          <p:spTgt spid="10"/>
                                        </p:tgtEl>
                                      </p:cBhvr>
                                    </p:animEffect>
                                  </p:childTnLst>
                                </p:cTn>
                              </p:par>
                            </p:childTnLst>
                          </p:cTn>
                        </p:par>
                        <p:par>
                          <p:cTn id="63" fill="hold">
                            <p:stCondLst>
                              <p:cond delay="58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6" grpId="0" animBg="1"/>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8"/>
          <p:cNvSpPr txBox="1">
            <a:spLocks noChangeArrowheads="1"/>
          </p:cNvSpPr>
          <p:nvPr/>
        </p:nvSpPr>
        <p:spPr bwMode="auto">
          <a:xfrm>
            <a:off x="1331640" y="1925419"/>
            <a:ext cx="10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8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31</a:t>
            </a:r>
            <a:r>
              <a:rPr lang="en-US" altLang="zh-CN" sz="2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t>
            </a:r>
            <a:endParaRPr lang="zh-CN" altLang="en-US"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7" name="椭圆 6"/>
          <p:cNvSpPr/>
          <p:nvPr/>
        </p:nvSpPr>
        <p:spPr>
          <a:xfrm>
            <a:off x="1009925" y="1524386"/>
            <a:ext cx="1325563"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latin typeface="Montserrat" panose="00000500000000000000" charset="0"/>
              <a:ea typeface="Montserrat" panose="00000500000000000000" charset="0"/>
              <a:cs typeface="Montserrat" panose="00000500000000000000" charset="0"/>
            </a:endParaRPr>
          </a:p>
        </p:txBody>
      </p:sp>
      <p:grpSp>
        <p:nvGrpSpPr>
          <p:cNvPr id="8" name="组合 7"/>
          <p:cNvGrpSpPr/>
          <p:nvPr/>
        </p:nvGrpSpPr>
        <p:grpSpPr bwMode="auto">
          <a:xfrm rot="20494898">
            <a:off x="933733" y="1410086"/>
            <a:ext cx="1554163" cy="1554162"/>
            <a:chOff x="1111121" y="1448465"/>
            <a:chExt cx="1554926" cy="1554926"/>
          </a:xfrm>
        </p:grpSpPr>
        <p:sp>
          <p:nvSpPr>
            <p:cNvPr id="9" name="空心弧 8"/>
            <p:cNvSpPr/>
            <p:nvPr/>
          </p:nvSpPr>
          <p:spPr>
            <a:xfrm rot="17697039">
              <a:off x="1111121" y="1448465"/>
              <a:ext cx="1554926" cy="1554926"/>
            </a:xfrm>
            <a:prstGeom prst="blockArc">
              <a:avLst>
                <a:gd name="adj1" fmla="val 10800000"/>
                <a:gd name="adj2" fmla="val 21338506"/>
                <a:gd name="adj3" fmla="val 14379"/>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10" name="椭圆 9"/>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grpSp>
      <p:sp>
        <p:nvSpPr>
          <p:cNvPr id="11" name="TextBox 32"/>
          <p:cNvSpPr txBox="1">
            <a:spLocks noChangeArrowheads="1"/>
          </p:cNvSpPr>
          <p:nvPr/>
        </p:nvSpPr>
        <p:spPr bwMode="auto">
          <a:xfrm>
            <a:off x="3279351" y="1925419"/>
            <a:ext cx="10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8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24</a:t>
            </a:r>
            <a:r>
              <a:rPr lang="en-US" altLang="zh-CN" sz="2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t>
            </a:r>
            <a:endParaRPr lang="zh-CN" altLang="en-US"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2" name="椭圆 11"/>
          <p:cNvSpPr/>
          <p:nvPr/>
        </p:nvSpPr>
        <p:spPr>
          <a:xfrm>
            <a:off x="2956585" y="1524386"/>
            <a:ext cx="1323975"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latin typeface="Montserrat" panose="00000500000000000000" charset="0"/>
              <a:ea typeface="Montserrat" panose="00000500000000000000" charset="0"/>
              <a:cs typeface="Montserrat" panose="00000500000000000000" charset="0"/>
            </a:endParaRPr>
          </a:p>
        </p:txBody>
      </p:sp>
      <p:grpSp>
        <p:nvGrpSpPr>
          <p:cNvPr id="13" name="组合 12"/>
          <p:cNvGrpSpPr/>
          <p:nvPr/>
        </p:nvGrpSpPr>
        <p:grpSpPr bwMode="auto">
          <a:xfrm rot="16947254">
            <a:off x="2858155" y="1398973"/>
            <a:ext cx="1555750" cy="1555750"/>
            <a:chOff x="1106586" y="1427939"/>
            <a:chExt cx="1554926" cy="1554926"/>
          </a:xfrm>
        </p:grpSpPr>
        <p:sp>
          <p:nvSpPr>
            <p:cNvPr id="14" name="空心弧 13"/>
            <p:cNvSpPr/>
            <p:nvPr/>
          </p:nvSpPr>
          <p:spPr>
            <a:xfrm rot="16291950">
              <a:off x="1106586" y="1427939"/>
              <a:ext cx="1554926" cy="1554926"/>
            </a:xfrm>
            <a:prstGeom prst="blockArc">
              <a:avLst>
                <a:gd name="adj1" fmla="val 11763959"/>
                <a:gd name="adj2" fmla="val 21338506"/>
                <a:gd name="adj3" fmla="val 14379"/>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15" name="椭圆 14"/>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grpSp>
      <p:sp>
        <p:nvSpPr>
          <p:cNvPr id="16" name="TextBox 37"/>
          <p:cNvSpPr txBox="1">
            <a:spLocks noChangeArrowheads="1"/>
          </p:cNvSpPr>
          <p:nvPr/>
        </p:nvSpPr>
        <p:spPr bwMode="auto">
          <a:xfrm>
            <a:off x="5244271" y="1925419"/>
            <a:ext cx="10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8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11</a:t>
            </a:r>
            <a:r>
              <a:rPr lang="en-US" altLang="zh-CN" sz="2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t>
            </a:r>
            <a:endParaRPr lang="zh-CN" altLang="en-US"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7" name="椭圆 16"/>
          <p:cNvSpPr/>
          <p:nvPr/>
        </p:nvSpPr>
        <p:spPr>
          <a:xfrm>
            <a:off x="4928374" y="1524386"/>
            <a:ext cx="1325562"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latin typeface="Montserrat" panose="00000500000000000000" charset="0"/>
              <a:ea typeface="Montserrat" panose="00000500000000000000" charset="0"/>
              <a:cs typeface="Montserrat" panose="00000500000000000000" charset="0"/>
            </a:endParaRPr>
          </a:p>
        </p:txBody>
      </p:sp>
      <p:grpSp>
        <p:nvGrpSpPr>
          <p:cNvPr id="18" name="组合 17"/>
          <p:cNvGrpSpPr/>
          <p:nvPr/>
        </p:nvGrpSpPr>
        <p:grpSpPr bwMode="auto">
          <a:xfrm rot="9344491">
            <a:off x="4759408" y="1189719"/>
            <a:ext cx="1555750" cy="1786416"/>
            <a:chOff x="1045346" y="1100922"/>
            <a:chExt cx="1554926" cy="1787296"/>
          </a:xfrm>
        </p:grpSpPr>
        <p:sp>
          <p:nvSpPr>
            <p:cNvPr id="19" name="空心弧 18"/>
            <p:cNvSpPr/>
            <p:nvPr/>
          </p:nvSpPr>
          <p:spPr>
            <a:xfrm rot="17697039">
              <a:off x="1045346" y="1100922"/>
              <a:ext cx="1554926" cy="1554926"/>
            </a:xfrm>
            <a:prstGeom prst="blockArc">
              <a:avLst>
                <a:gd name="adj1" fmla="val 16132578"/>
                <a:gd name="adj2" fmla="val 21338506"/>
                <a:gd name="adj3" fmla="val 14379"/>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20" name="椭圆 19"/>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grpSp>
      <p:sp>
        <p:nvSpPr>
          <p:cNvPr id="21" name="TextBox 42"/>
          <p:cNvSpPr txBox="1">
            <a:spLocks noChangeArrowheads="1"/>
          </p:cNvSpPr>
          <p:nvPr/>
        </p:nvSpPr>
        <p:spPr bwMode="auto">
          <a:xfrm>
            <a:off x="7209190" y="1925419"/>
            <a:ext cx="10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8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62</a:t>
            </a:r>
            <a:r>
              <a:rPr lang="en-US" altLang="zh-CN" sz="2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t>
            </a:r>
            <a:endParaRPr lang="zh-CN" altLang="en-US"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2" name="椭圆 21"/>
          <p:cNvSpPr/>
          <p:nvPr/>
        </p:nvSpPr>
        <p:spPr>
          <a:xfrm>
            <a:off x="6941458" y="1524386"/>
            <a:ext cx="1323975"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latin typeface="Montserrat" panose="00000500000000000000" charset="0"/>
              <a:ea typeface="Montserrat" panose="00000500000000000000" charset="0"/>
              <a:cs typeface="Montserrat" panose="00000500000000000000" charset="0"/>
            </a:endParaRPr>
          </a:p>
        </p:txBody>
      </p:sp>
      <p:grpSp>
        <p:nvGrpSpPr>
          <p:cNvPr id="23" name="组合 22"/>
          <p:cNvGrpSpPr/>
          <p:nvPr/>
        </p:nvGrpSpPr>
        <p:grpSpPr bwMode="auto">
          <a:xfrm rot="20494898">
            <a:off x="6843023" y="1410086"/>
            <a:ext cx="1555750" cy="1554162"/>
            <a:chOff x="1111120" y="1448465"/>
            <a:chExt cx="1554926" cy="1554926"/>
          </a:xfrm>
        </p:grpSpPr>
        <p:sp>
          <p:nvSpPr>
            <p:cNvPr id="24" name="空心弧 23"/>
            <p:cNvSpPr/>
            <p:nvPr/>
          </p:nvSpPr>
          <p:spPr>
            <a:xfrm rot="17697039">
              <a:off x="1111120" y="1448465"/>
              <a:ext cx="1554926" cy="1554926"/>
            </a:xfrm>
            <a:prstGeom prst="blockArc">
              <a:avLst>
                <a:gd name="adj1" fmla="val 17984332"/>
                <a:gd name="adj2" fmla="val 9064425"/>
                <a:gd name="adj3" fmla="val 14295"/>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25" name="椭圆 24"/>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grpSp>
      <p:sp>
        <p:nvSpPr>
          <p:cNvPr id="29" name="TextBox 11"/>
          <p:cNvSpPr txBox="1">
            <a:spLocks noChangeArrowheads="1"/>
          </p:cNvSpPr>
          <p:nvPr/>
        </p:nvSpPr>
        <p:spPr bwMode="auto">
          <a:xfrm flipH="1">
            <a:off x="827584" y="3514570"/>
            <a:ext cx="1908000" cy="82994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0" name="TextBox 11"/>
          <p:cNvSpPr txBox="1">
            <a:spLocks noChangeArrowheads="1"/>
          </p:cNvSpPr>
          <p:nvPr/>
        </p:nvSpPr>
        <p:spPr bwMode="auto">
          <a:xfrm flipH="1">
            <a:off x="827597" y="321982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1" name="TextBox 11"/>
          <p:cNvSpPr txBox="1">
            <a:spLocks noChangeArrowheads="1"/>
          </p:cNvSpPr>
          <p:nvPr/>
        </p:nvSpPr>
        <p:spPr bwMode="auto">
          <a:xfrm flipH="1">
            <a:off x="2798845" y="3514570"/>
            <a:ext cx="1908000" cy="82994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2" name="TextBox 11"/>
          <p:cNvSpPr txBox="1">
            <a:spLocks noChangeArrowheads="1"/>
          </p:cNvSpPr>
          <p:nvPr/>
        </p:nvSpPr>
        <p:spPr bwMode="auto">
          <a:xfrm flipH="1">
            <a:off x="2798855" y="321982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3" name="TextBox 11"/>
          <p:cNvSpPr txBox="1">
            <a:spLocks noChangeArrowheads="1"/>
          </p:cNvSpPr>
          <p:nvPr/>
        </p:nvSpPr>
        <p:spPr bwMode="auto">
          <a:xfrm flipH="1">
            <a:off x="4753974" y="3519496"/>
            <a:ext cx="1908000" cy="82994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4" name="TextBox 11"/>
          <p:cNvSpPr txBox="1">
            <a:spLocks noChangeArrowheads="1"/>
          </p:cNvSpPr>
          <p:nvPr/>
        </p:nvSpPr>
        <p:spPr bwMode="auto">
          <a:xfrm flipH="1">
            <a:off x="4753991" y="3224748"/>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5" name="TextBox 11"/>
          <p:cNvSpPr txBox="1">
            <a:spLocks noChangeArrowheads="1"/>
          </p:cNvSpPr>
          <p:nvPr/>
        </p:nvSpPr>
        <p:spPr bwMode="auto">
          <a:xfrm flipH="1">
            <a:off x="6876009" y="3519823"/>
            <a:ext cx="1908000" cy="82994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6" name="TextBox 11"/>
          <p:cNvSpPr txBox="1">
            <a:spLocks noChangeArrowheads="1"/>
          </p:cNvSpPr>
          <p:nvPr/>
        </p:nvSpPr>
        <p:spPr bwMode="auto">
          <a:xfrm flipH="1">
            <a:off x="6876027" y="322507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6" name="标题 2">
            <a:extLst>
              <a:ext uri="{FF2B5EF4-FFF2-40B4-BE49-F238E27FC236}">
                <a16:creationId xmlns:a16="http://schemas.microsoft.com/office/drawing/2014/main" id="{93B06074-8503-5D6D-B6AE-95C8B2D180DD}"/>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1000"/>
                                        <p:tgtEl>
                                          <p:spTgt spid="29"/>
                                        </p:tgtEl>
                                      </p:cBhvr>
                                    </p:animEffect>
                                  </p:childTnLst>
                                </p:cTn>
                              </p:par>
                            </p:childTnLst>
                          </p:cTn>
                        </p:par>
                        <p:par>
                          <p:cTn id="77" fill="hold">
                            <p:stCondLst>
                              <p:cond delay="2500"/>
                            </p:stCondLst>
                            <p:childTnLst>
                              <p:par>
                                <p:cTn id="78" presetID="53" presetClass="entr" presetSubtype="16"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Effect transition="in" filter="fade">
                                      <p:cBhvr>
                                        <p:cTn id="82" dur="500"/>
                                        <p:tgtEl>
                                          <p:spTgt spid="3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1000"/>
                                        <p:tgtEl>
                                          <p:spTgt spid="31"/>
                                        </p:tgtEl>
                                      </p:cBhvr>
                                    </p:animEffect>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Effect transition="in" filter="fade">
                                      <p:cBhvr>
                                        <p:cTn id="91" dur="500"/>
                                        <p:tgtEl>
                                          <p:spTgt spid="3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1000"/>
                                        <p:tgtEl>
                                          <p:spTgt spid="33"/>
                                        </p:tgtEl>
                                      </p:cBhvr>
                                    </p:animEffect>
                                  </p:childTnLst>
                                </p:cTn>
                              </p:par>
                            </p:childTnLst>
                          </p:cTn>
                        </p:par>
                        <p:par>
                          <p:cTn id="95" fill="hold">
                            <p:stCondLst>
                              <p:cond delay="3500"/>
                            </p:stCondLst>
                            <p:childTnLst>
                              <p:par>
                                <p:cTn id="96" presetID="53" presetClass="entr" presetSubtype="16"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left)">
                                      <p:cBhvr>
                                        <p:cTn id="10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p:bldP spid="12" grpId="0" animBg="1"/>
      <p:bldP spid="16" grpId="0"/>
      <p:bldP spid="17" grpId="0" animBg="1"/>
      <p:bldP spid="21" grpId="0"/>
      <p:bldP spid="22" grpId="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8"/>
          <p:cNvSpPr txBox="1"/>
          <p:nvPr/>
        </p:nvSpPr>
        <p:spPr>
          <a:xfrm>
            <a:off x="879923" y="3358141"/>
            <a:ext cx="842415" cy="46736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6" name="TextBox 29"/>
          <p:cNvSpPr txBox="1"/>
          <p:nvPr/>
        </p:nvSpPr>
        <p:spPr>
          <a:xfrm>
            <a:off x="2109470" y="2346325"/>
            <a:ext cx="1019810" cy="467360"/>
          </a:xfrm>
          <a:prstGeom prst="rect">
            <a:avLst/>
          </a:prstGeom>
          <a:noFill/>
        </p:spPr>
        <p:txBody>
          <a:bodyPr wrap="square" lIns="68543" tIns="34272" rIns="68543" bIns="34272" rtlCol="0" anchor="ctr">
            <a:spAutoFit/>
          </a:bodyPr>
          <a:lstStyle/>
          <a:p>
            <a:pPr algn="ctr"/>
            <a:r>
              <a:rPr lang="zh-CN" altLang="en-US" sz="13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7" name="TextBox 30"/>
          <p:cNvSpPr txBox="1"/>
          <p:nvPr/>
        </p:nvSpPr>
        <p:spPr>
          <a:xfrm>
            <a:off x="3461878" y="3182765"/>
            <a:ext cx="842415" cy="467360"/>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8" name="TextBox 31"/>
          <p:cNvSpPr txBox="1"/>
          <p:nvPr/>
        </p:nvSpPr>
        <p:spPr>
          <a:xfrm>
            <a:off x="4543425" y="2371725"/>
            <a:ext cx="1113155" cy="467360"/>
          </a:xfrm>
          <a:prstGeom prst="rect">
            <a:avLst/>
          </a:prstGeom>
          <a:noFill/>
        </p:spPr>
        <p:txBody>
          <a:bodyPr wrap="square" lIns="68543" tIns="34272" rIns="68543" bIns="34272" rtlCol="0" anchor="ctr">
            <a:spAutoFit/>
          </a:bodyPr>
          <a:lstStyle/>
          <a:p>
            <a:pPr algn="ctr"/>
            <a:r>
              <a:rPr lang="zh-CN" altLang="en-US" sz="13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9" name="矩形 8"/>
          <p:cNvSpPr/>
          <p:nvPr/>
        </p:nvSpPr>
        <p:spPr>
          <a:xfrm>
            <a:off x="6238204" y="1203598"/>
            <a:ext cx="2448000" cy="1798320"/>
          </a:xfrm>
          <a:prstGeom prst="rect">
            <a:avLst/>
          </a:prstGeom>
        </p:spPr>
        <p:txBody>
          <a:bodyPr wrap="square" lIns="68543" tIns="34272" rIns="68543" bIns="34272">
            <a:spAutoFit/>
          </a:bodyPr>
          <a:lstStyle/>
          <a:p>
            <a:pPr>
              <a:lnSpc>
                <a:spcPct val="150000"/>
              </a:lnSpc>
            </a:pPr>
            <a:r>
              <a:rPr lang="zh-CN" altLang="en-US" sz="1500" b="1" dirty="0">
                <a:latin typeface="Montserrat" panose="00000500000000000000" charset="0"/>
                <a:ea typeface="Montserrat" panose="00000500000000000000" charset="0"/>
                <a:cs typeface="Montserrat" panose="00000500000000000000" charset="0"/>
              </a:rPr>
              <a:t>Add the subtitle</a:t>
            </a:r>
            <a:endParaRPr lang="en-US" altLang="zh-CN" sz="1500" b="1" dirty="0">
              <a:latin typeface="Montserrat" panose="00000500000000000000" charset="0"/>
              <a:ea typeface="Montserrat" panose="00000500000000000000" charset="0"/>
              <a:cs typeface="Montserrat" panose="00000500000000000000" charset="0"/>
            </a:endParaRPr>
          </a:p>
          <a:p>
            <a:pPr>
              <a:lnSpc>
                <a:spcPct val="150000"/>
              </a:lnSpc>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0" name="Freeform 4"/>
          <p:cNvSpPr/>
          <p:nvPr/>
        </p:nvSpPr>
        <p:spPr bwMode="auto">
          <a:xfrm>
            <a:off x="1692558" y="1714994"/>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11" name="Freeform 6"/>
          <p:cNvSpPr/>
          <p:nvPr/>
        </p:nvSpPr>
        <p:spPr bwMode="auto">
          <a:xfrm>
            <a:off x="3184266" y="2667387"/>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12" name="Freeform 8"/>
          <p:cNvSpPr/>
          <p:nvPr/>
        </p:nvSpPr>
        <p:spPr bwMode="auto">
          <a:xfrm>
            <a:off x="539558" y="2800896"/>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13" name="Freeform 6"/>
          <p:cNvSpPr/>
          <p:nvPr/>
        </p:nvSpPr>
        <p:spPr bwMode="auto">
          <a:xfrm>
            <a:off x="4297729" y="177002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14" name="矩形 13"/>
          <p:cNvSpPr/>
          <p:nvPr/>
        </p:nvSpPr>
        <p:spPr>
          <a:xfrm>
            <a:off x="6156176" y="3053747"/>
            <a:ext cx="2448000" cy="1798320"/>
          </a:xfrm>
          <a:prstGeom prst="rect">
            <a:avLst/>
          </a:prstGeom>
        </p:spPr>
        <p:txBody>
          <a:bodyPr wrap="square" lIns="68543" tIns="34272" rIns="68543" bIns="34272">
            <a:spAutoFit/>
          </a:bodyPr>
          <a:lstStyle/>
          <a:p>
            <a:pPr>
              <a:lnSpc>
                <a:spcPct val="150000"/>
              </a:lnSpc>
            </a:pPr>
            <a:r>
              <a:rPr lang="zh-CN" altLang="en-US" sz="1500" b="1" dirty="0">
                <a:latin typeface="Montserrat" panose="00000500000000000000" charset="0"/>
                <a:ea typeface="Montserrat" panose="00000500000000000000" charset="0"/>
                <a:cs typeface="Montserrat" panose="00000500000000000000" charset="0"/>
              </a:rPr>
              <a:t>Add the subtitle</a:t>
            </a:r>
            <a:endParaRPr lang="en-US" altLang="zh-CN" sz="1500" b="1" dirty="0">
              <a:latin typeface="Montserrat" panose="00000500000000000000" charset="0"/>
              <a:ea typeface="Montserrat" panose="00000500000000000000" charset="0"/>
              <a:cs typeface="Montserrat" panose="00000500000000000000" charset="0"/>
            </a:endParaRPr>
          </a:p>
          <a:p>
            <a:pPr>
              <a:lnSpc>
                <a:spcPct val="150000"/>
              </a:lnSpc>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5" name="标题 2">
            <a:extLst>
              <a:ext uri="{FF2B5EF4-FFF2-40B4-BE49-F238E27FC236}">
                <a16:creationId xmlns:a16="http://schemas.microsoft.com/office/drawing/2014/main" id="{1C933F2C-AD07-B8C2-F749-01EDE3C42D98}"/>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8" presetClass="emph" presetSubtype="0" repeatCount="2000" fill="hold" grpId="1" nodeType="withEffect">
                                  <p:stCondLst>
                                    <p:cond delay="0"/>
                                  </p:stCondLst>
                                  <p:childTnLst>
                                    <p:animRot by="-43200000">
                                      <p:cBhvr>
                                        <p:cTn id="9" dur="4000" fill="hold"/>
                                        <p:tgtEl>
                                          <p:spTgt spid="12"/>
                                        </p:tgtEl>
                                        <p:attrNameLst>
                                          <p:attrName>r</p:attrName>
                                        </p:attrNameLst>
                                      </p:cBhvr>
                                    </p:animRot>
                                  </p:childTnLst>
                                </p:cTn>
                              </p:par>
                              <p:par>
                                <p:cTn id="10" presetID="53" presetClass="entr" presetSubtype="16"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8" presetClass="emph" presetSubtype="0" fill="hold" grpId="1" nodeType="withEffect">
                                  <p:stCondLst>
                                    <p:cond delay="1500"/>
                                  </p:stCondLst>
                                  <p:childTnLst>
                                    <p:animRot by="64800000">
                                      <p:cBhvr>
                                        <p:cTn id="19" dur="6500" fill="hold"/>
                                        <p:tgtEl>
                                          <p:spTgt spid="10"/>
                                        </p:tgtEl>
                                        <p:attrNameLst>
                                          <p:attrName>r</p:attrName>
                                        </p:attrNameLst>
                                      </p:cBhvr>
                                    </p:animRot>
                                  </p:childTnLst>
                                </p:cTn>
                              </p:par>
                              <p:par>
                                <p:cTn id="20" presetID="53" presetClass="entr" presetSubtype="16"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8" presetClass="emph" presetSubtype="0" repeatCount="2000" fill="hold" grpId="1" nodeType="withEffect">
                                  <p:stCondLst>
                                    <p:cond delay="3000"/>
                                  </p:stCondLst>
                                  <p:childTnLst>
                                    <p:animRot by="-43200000">
                                      <p:cBhvr>
                                        <p:cTn id="29" dur="2500" fill="hold"/>
                                        <p:tgtEl>
                                          <p:spTgt spid="11"/>
                                        </p:tgtEl>
                                        <p:attrNameLst>
                                          <p:attrName>r</p:attrName>
                                        </p:attrNameLst>
                                      </p:cBhvr>
                                    </p:animRot>
                                  </p:childTnLst>
                                </p:cTn>
                              </p:par>
                              <p:par>
                                <p:cTn id="30" presetID="53" presetClass="entr" presetSubtype="16" fill="hold" grpId="0" nodeType="withEffect">
                                  <p:stCondLst>
                                    <p:cond delay="3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8" presetClass="emph" presetSubtype="0" fill="hold" grpId="1" nodeType="withEffect">
                                  <p:stCondLst>
                                    <p:cond delay="4500"/>
                                  </p:stCondLst>
                                  <p:childTnLst>
                                    <p:animRot by="64800000">
                                      <p:cBhvr>
                                        <p:cTn id="39" dur="3500" fill="hold"/>
                                        <p:tgtEl>
                                          <p:spTgt spid="13"/>
                                        </p:tgtEl>
                                        <p:attrNameLst>
                                          <p:attrName>r</p:attrName>
                                        </p:attrNameLst>
                                      </p:cBhvr>
                                    </p:animRot>
                                  </p:childTnLst>
                                </p:cTn>
                              </p:par>
                              <p:par>
                                <p:cTn id="40" presetID="53" presetClass="entr" presetSubtype="16" fill="hold" grpId="0" nodeType="withEffect">
                                  <p:stCondLst>
                                    <p:cond delay="5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5750"/>
                                  </p:stCondLst>
                                  <p:childTnLst>
                                    <p:set>
                                      <p:cBhvr>
                                        <p:cTn id="46" dur="1" fill="hold">
                                          <p:stCondLst>
                                            <p:cond delay="0"/>
                                          </p:stCondLst>
                                        </p:cTn>
                                        <p:tgtEl>
                                          <p:spTgt spid="9"/>
                                        </p:tgtEl>
                                        <p:attrNameLst>
                                          <p:attrName>style.visibility</p:attrName>
                                        </p:attrNameLst>
                                      </p:cBhvr>
                                      <p:to>
                                        <p:strVal val="visible"/>
                                      </p:to>
                                    </p:set>
                                    <p:anim calcmode="lin" valueType="num">
                                      <p:cBhvr>
                                        <p:cTn id="47" dur="1250" fill="hold"/>
                                        <p:tgtEl>
                                          <p:spTgt spid="9"/>
                                        </p:tgtEl>
                                        <p:attrNameLst>
                                          <p:attrName>ppt_w</p:attrName>
                                        </p:attrNameLst>
                                      </p:cBhvr>
                                      <p:tavLst>
                                        <p:tav tm="0">
                                          <p:val>
                                            <p:fltVal val="0"/>
                                          </p:val>
                                        </p:tav>
                                        <p:tav tm="100000">
                                          <p:val>
                                            <p:strVal val="#ppt_w"/>
                                          </p:val>
                                        </p:tav>
                                      </p:tavLst>
                                    </p:anim>
                                    <p:anim calcmode="lin" valueType="num">
                                      <p:cBhvr>
                                        <p:cTn id="48" dur="1250" fill="hold"/>
                                        <p:tgtEl>
                                          <p:spTgt spid="9"/>
                                        </p:tgtEl>
                                        <p:attrNameLst>
                                          <p:attrName>ppt_h</p:attrName>
                                        </p:attrNameLst>
                                      </p:cBhvr>
                                      <p:tavLst>
                                        <p:tav tm="0">
                                          <p:val>
                                            <p:fltVal val="0"/>
                                          </p:val>
                                        </p:tav>
                                        <p:tav tm="100000">
                                          <p:val>
                                            <p:strVal val="#ppt_h"/>
                                          </p:val>
                                        </p:tav>
                                      </p:tavLst>
                                    </p:anim>
                                    <p:animEffect transition="in" filter="fade">
                                      <p:cBhvr>
                                        <p:cTn id="49" dur="1250"/>
                                        <p:tgtEl>
                                          <p:spTgt spid="9"/>
                                        </p:tgtEl>
                                      </p:cBhvr>
                                    </p:animEffect>
                                  </p:childTnLst>
                                </p:cTn>
                              </p:par>
                              <p:par>
                                <p:cTn id="50" presetID="53" presetClass="entr" presetSubtype="16" fill="hold" grpId="0" nodeType="withEffect">
                                  <p:stCondLst>
                                    <p:cond delay="67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250" fill="hold"/>
                                        <p:tgtEl>
                                          <p:spTgt spid="14"/>
                                        </p:tgtEl>
                                        <p:attrNameLst>
                                          <p:attrName>ppt_w</p:attrName>
                                        </p:attrNameLst>
                                      </p:cBhvr>
                                      <p:tavLst>
                                        <p:tav tm="0">
                                          <p:val>
                                            <p:fltVal val="0"/>
                                          </p:val>
                                        </p:tav>
                                        <p:tav tm="100000">
                                          <p:val>
                                            <p:strVal val="#ppt_w"/>
                                          </p:val>
                                        </p:tav>
                                      </p:tavLst>
                                    </p:anim>
                                    <p:anim calcmode="lin" valueType="num">
                                      <p:cBhvr>
                                        <p:cTn id="53" dur="1250" fill="hold"/>
                                        <p:tgtEl>
                                          <p:spTgt spid="14"/>
                                        </p:tgtEl>
                                        <p:attrNameLst>
                                          <p:attrName>ppt_h</p:attrName>
                                        </p:attrNameLst>
                                      </p:cBhvr>
                                      <p:tavLst>
                                        <p:tav tm="0">
                                          <p:val>
                                            <p:fltVal val="0"/>
                                          </p:val>
                                        </p:tav>
                                        <p:tav tm="100000">
                                          <p:val>
                                            <p:strVal val="#ppt_h"/>
                                          </p:val>
                                        </p:tav>
                                      </p:tavLst>
                                    </p:anim>
                                    <p:animEffect transition="in" filter="fade">
                                      <p:cBhvr>
                                        <p:cTn id="54"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0" grpId="1" animBg="1"/>
      <p:bldP spid="11" grpId="0" animBg="1"/>
      <p:bldP spid="11" grpId="1" animBg="1"/>
      <p:bldP spid="12" grpId="0" animBg="1"/>
      <p:bldP spid="12" grpId="1" animBg="1"/>
      <p:bldP spid="13" grpId="0" animBg="1"/>
      <p:bldP spid="13" grpId="1"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929194" y="1466026"/>
          <a:ext cx="1438646" cy="14837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6"/>
          <p:cNvSpPr txBox="1"/>
          <p:nvPr/>
        </p:nvSpPr>
        <p:spPr>
          <a:xfrm>
            <a:off x="899592" y="3398562"/>
            <a:ext cx="1669606" cy="1091565"/>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sym typeface="+mn-ea"/>
              </a:rPr>
              <a:t>Type your content here, or after copying your text, select Paste in this box and select keep text only.</a:t>
            </a:r>
            <a:endPar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7" name="TextBox 37"/>
          <p:cNvSpPr txBox="1"/>
          <p:nvPr/>
        </p:nvSpPr>
        <p:spPr>
          <a:xfrm>
            <a:off x="983163" y="3075806"/>
            <a:ext cx="1476000" cy="368935"/>
          </a:xfrm>
          <a:prstGeom prst="rect">
            <a:avLst/>
          </a:prstGeom>
          <a:noFill/>
        </p:spPr>
        <p:txBody>
          <a:bodyPr wrap="square" tIns="0" bIns="0" rtlCol="0" anchor="t">
            <a:spAutoFit/>
          </a:bodyPr>
          <a:lstStyle/>
          <a:p>
            <a:pP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8" name="TextBox 38"/>
          <p:cNvSpPr txBox="1"/>
          <p:nvPr/>
        </p:nvSpPr>
        <p:spPr>
          <a:xfrm>
            <a:off x="1363468" y="1923681"/>
            <a:ext cx="662361" cy="584775"/>
          </a:xfrm>
          <a:prstGeom prst="rect">
            <a:avLst/>
          </a:prstGeom>
          <a:noFill/>
        </p:spPr>
        <p:txBody>
          <a:bodyPr wrap="none" rtlCol="0">
            <a:spAutoFit/>
          </a:bodyPr>
          <a:lstStyle/>
          <a:p>
            <a:r>
              <a:rPr lang="en-US" altLang="zh-CN" sz="3200" dirty="0">
                <a:solidFill>
                  <a:schemeClr val="accent2"/>
                </a:solidFill>
                <a:latin typeface="Montserrat" panose="00000500000000000000" charset="0"/>
                <a:ea typeface="Montserrat" panose="00000500000000000000" charset="0"/>
                <a:cs typeface="Montserrat" panose="00000500000000000000" charset="0"/>
              </a:rPr>
              <a:t>75</a:t>
            </a:r>
            <a:r>
              <a:rPr lang="en-US" altLang="zh-CN" sz="1100" dirty="0">
                <a:solidFill>
                  <a:schemeClr val="accent2"/>
                </a:solidFill>
                <a:latin typeface="Montserrat" panose="00000500000000000000" charset="0"/>
                <a:ea typeface="Montserrat" panose="00000500000000000000" charset="0"/>
                <a:cs typeface="Montserrat" panose="00000500000000000000" charset="0"/>
              </a:rPr>
              <a:t>%</a:t>
            </a:r>
          </a:p>
        </p:txBody>
      </p:sp>
      <p:cxnSp>
        <p:nvCxnSpPr>
          <p:cNvPr id="9" name="直接连接符 8"/>
          <p:cNvCxnSpPr/>
          <p:nvPr/>
        </p:nvCxnSpPr>
        <p:spPr>
          <a:xfrm>
            <a:off x="2569198" y="1437626"/>
            <a:ext cx="0" cy="26604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39802" y="1437626"/>
            <a:ext cx="0" cy="26604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41"/>
          <p:cNvSpPr txBox="1"/>
          <p:nvPr/>
        </p:nvSpPr>
        <p:spPr>
          <a:xfrm>
            <a:off x="2792772" y="1860308"/>
            <a:ext cx="2437006" cy="691515"/>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2" name="TextBox 42"/>
          <p:cNvSpPr txBox="1"/>
          <p:nvPr/>
        </p:nvSpPr>
        <p:spPr>
          <a:xfrm>
            <a:off x="2792773" y="1593866"/>
            <a:ext cx="1702990" cy="368935"/>
          </a:xfrm>
          <a:prstGeom prst="rect">
            <a:avLst/>
          </a:prstGeom>
          <a:noFill/>
        </p:spPr>
        <p:txBody>
          <a:bodyPr wrap="square" tIns="0" bIns="0" rtlCol="0" anchor="t">
            <a:spAutoFit/>
          </a:bodyPr>
          <a:lstStyle/>
          <a:p>
            <a:pP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3" name="Freeform 26"/>
          <p:cNvSpPr>
            <a:spLocks noEditPoints="1"/>
          </p:cNvSpPr>
          <p:nvPr/>
        </p:nvSpPr>
        <p:spPr bwMode="auto">
          <a:xfrm>
            <a:off x="2872156"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4" name="Freeform 26"/>
          <p:cNvSpPr>
            <a:spLocks noEditPoints="1"/>
          </p:cNvSpPr>
          <p:nvPr/>
        </p:nvSpPr>
        <p:spPr bwMode="auto">
          <a:xfrm>
            <a:off x="3052552"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5" name="Freeform 26"/>
          <p:cNvSpPr>
            <a:spLocks noEditPoints="1"/>
          </p:cNvSpPr>
          <p:nvPr/>
        </p:nvSpPr>
        <p:spPr bwMode="auto">
          <a:xfrm>
            <a:off x="3232960"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6" name="Freeform 26"/>
          <p:cNvSpPr>
            <a:spLocks noEditPoints="1"/>
          </p:cNvSpPr>
          <p:nvPr/>
        </p:nvSpPr>
        <p:spPr bwMode="auto">
          <a:xfrm>
            <a:off x="3413362"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7" name="Freeform 26"/>
          <p:cNvSpPr>
            <a:spLocks noEditPoints="1"/>
          </p:cNvSpPr>
          <p:nvPr/>
        </p:nvSpPr>
        <p:spPr bwMode="auto">
          <a:xfrm>
            <a:off x="3593763"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8" name="Freeform 26"/>
          <p:cNvSpPr>
            <a:spLocks noEditPoints="1"/>
          </p:cNvSpPr>
          <p:nvPr/>
        </p:nvSpPr>
        <p:spPr bwMode="auto">
          <a:xfrm>
            <a:off x="3774164"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9" name="Freeform 26"/>
          <p:cNvSpPr>
            <a:spLocks noEditPoints="1"/>
          </p:cNvSpPr>
          <p:nvPr/>
        </p:nvSpPr>
        <p:spPr bwMode="auto">
          <a:xfrm>
            <a:off x="3954565"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0" name="Freeform 26"/>
          <p:cNvSpPr>
            <a:spLocks noEditPoints="1"/>
          </p:cNvSpPr>
          <p:nvPr/>
        </p:nvSpPr>
        <p:spPr bwMode="auto">
          <a:xfrm>
            <a:off x="4134967"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1" name="Freeform 26"/>
          <p:cNvSpPr>
            <a:spLocks noEditPoints="1"/>
          </p:cNvSpPr>
          <p:nvPr/>
        </p:nvSpPr>
        <p:spPr bwMode="auto">
          <a:xfrm>
            <a:off x="4315369"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2" name="Freeform 26"/>
          <p:cNvSpPr>
            <a:spLocks noEditPoints="1"/>
          </p:cNvSpPr>
          <p:nvPr/>
        </p:nvSpPr>
        <p:spPr bwMode="auto">
          <a:xfrm>
            <a:off x="4495769"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3" name="Freeform 26"/>
          <p:cNvSpPr>
            <a:spLocks noEditPoints="1"/>
          </p:cNvSpPr>
          <p:nvPr/>
        </p:nvSpPr>
        <p:spPr bwMode="auto">
          <a:xfrm>
            <a:off x="2872156"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4" name="Freeform 26"/>
          <p:cNvSpPr>
            <a:spLocks noEditPoints="1"/>
          </p:cNvSpPr>
          <p:nvPr/>
        </p:nvSpPr>
        <p:spPr bwMode="auto">
          <a:xfrm>
            <a:off x="3052552"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5" name="Freeform 26"/>
          <p:cNvSpPr>
            <a:spLocks noEditPoints="1"/>
          </p:cNvSpPr>
          <p:nvPr/>
        </p:nvSpPr>
        <p:spPr bwMode="auto">
          <a:xfrm>
            <a:off x="3232960"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29" name="Freeform 26"/>
          <p:cNvSpPr>
            <a:spLocks noEditPoints="1"/>
          </p:cNvSpPr>
          <p:nvPr/>
        </p:nvSpPr>
        <p:spPr bwMode="auto">
          <a:xfrm>
            <a:off x="3413362"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30" name="Freeform 26"/>
          <p:cNvSpPr>
            <a:spLocks noEditPoints="1"/>
          </p:cNvSpPr>
          <p:nvPr/>
        </p:nvSpPr>
        <p:spPr bwMode="auto">
          <a:xfrm>
            <a:off x="3593763"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31" name="Freeform 26"/>
          <p:cNvSpPr>
            <a:spLocks noEditPoints="1"/>
          </p:cNvSpPr>
          <p:nvPr/>
        </p:nvSpPr>
        <p:spPr bwMode="auto">
          <a:xfrm>
            <a:off x="3774164" y="2878024"/>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grpSp>
        <p:nvGrpSpPr>
          <p:cNvPr id="32" name="组合 31"/>
          <p:cNvGrpSpPr/>
          <p:nvPr/>
        </p:nvGrpSpPr>
        <p:grpSpPr>
          <a:xfrm>
            <a:off x="2873456" y="3497418"/>
            <a:ext cx="379594" cy="384388"/>
            <a:chOff x="7358063" y="6635750"/>
            <a:chExt cx="628650" cy="636588"/>
          </a:xfrm>
          <a:solidFill>
            <a:schemeClr val="accent1"/>
          </a:solidFill>
        </p:grpSpPr>
        <p:sp>
          <p:nvSpPr>
            <p:cNvPr id="33" name="Freeform 908"/>
            <p:cNvSpPr/>
            <p:nvPr/>
          </p:nvSpPr>
          <p:spPr bwMode="auto">
            <a:xfrm>
              <a:off x="7534275" y="6754813"/>
              <a:ext cx="212725" cy="431800"/>
            </a:xfrm>
            <a:custGeom>
              <a:avLst/>
              <a:gdLst>
                <a:gd name="T0" fmla="*/ 35 w 134"/>
                <a:gd name="T1" fmla="*/ 272 h 272"/>
                <a:gd name="T2" fmla="*/ 99 w 134"/>
                <a:gd name="T3" fmla="*/ 272 h 272"/>
                <a:gd name="T4" fmla="*/ 99 w 134"/>
                <a:gd name="T5" fmla="*/ 69 h 272"/>
                <a:gd name="T6" fmla="*/ 134 w 134"/>
                <a:gd name="T7" fmla="*/ 69 h 272"/>
                <a:gd name="T8" fmla="*/ 66 w 134"/>
                <a:gd name="T9" fmla="*/ 0 h 272"/>
                <a:gd name="T10" fmla="*/ 0 w 134"/>
                <a:gd name="T11" fmla="*/ 69 h 272"/>
                <a:gd name="T12" fmla="*/ 35 w 134"/>
                <a:gd name="T13" fmla="*/ 69 h 272"/>
                <a:gd name="T14" fmla="*/ 35 w 134"/>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72">
                  <a:moveTo>
                    <a:pt x="35" y="272"/>
                  </a:moveTo>
                  <a:lnTo>
                    <a:pt x="99" y="272"/>
                  </a:lnTo>
                  <a:lnTo>
                    <a:pt x="99" y="69"/>
                  </a:lnTo>
                  <a:lnTo>
                    <a:pt x="134" y="69"/>
                  </a:lnTo>
                  <a:lnTo>
                    <a:pt x="66" y="0"/>
                  </a:lnTo>
                  <a:lnTo>
                    <a:pt x="0" y="69"/>
                  </a:lnTo>
                  <a:lnTo>
                    <a:pt x="35" y="69"/>
                  </a:lnTo>
                  <a:lnTo>
                    <a:pt x="35"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34" name="Freeform 909"/>
            <p:cNvSpPr/>
            <p:nvPr/>
          </p:nvSpPr>
          <p:spPr bwMode="auto">
            <a:xfrm>
              <a:off x="7361238" y="6924675"/>
              <a:ext cx="209550" cy="261938"/>
            </a:xfrm>
            <a:custGeom>
              <a:avLst/>
              <a:gdLst>
                <a:gd name="T0" fmla="*/ 35 w 132"/>
                <a:gd name="T1" fmla="*/ 165 h 165"/>
                <a:gd name="T2" fmla="*/ 97 w 132"/>
                <a:gd name="T3" fmla="*/ 165 h 165"/>
                <a:gd name="T4" fmla="*/ 97 w 132"/>
                <a:gd name="T5" fmla="*/ 68 h 165"/>
                <a:gd name="T6" fmla="*/ 132 w 132"/>
                <a:gd name="T7" fmla="*/ 68 h 165"/>
                <a:gd name="T8" fmla="*/ 66 w 132"/>
                <a:gd name="T9" fmla="*/ 0 h 165"/>
                <a:gd name="T10" fmla="*/ 0 w 132"/>
                <a:gd name="T11" fmla="*/ 68 h 165"/>
                <a:gd name="T12" fmla="*/ 35 w 132"/>
                <a:gd name="T13" fmla="*/ 68 h 165"/>
                <a:gd name="T14" fmla="*/ 35 w 13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5">
                  <a:moveTo>
                    <a:pt x="35" y="165"/>
                  </a:moveTo>
                  <a:lnTo>
                    <a:pt x="97" y="165"/>
                  </a:lnTo>
                  <a:lnTo>
                    <a:pt x="97" y="68"/>
                  </a:lnTo>
                  <a:lnTo>
                    <a:pt x="132" y="68"/>
                  </a:lnTo>
                  <a:lnTo>
                    <a:pt x="66" y="0"/>
                  </a:lnTo>
                  <a:lnTo>
                    <a:pt x="0" y="68"/>
                  </a:lnTo>
                  <a:lnTo>
                    <a:pt x="35" y="68"/>
                  </a:lnTo>
                  <a:lnTo>
                    <a:pt x="35"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35" name="Rectangle 910"/>
            <p:cNvSpPr>
              <a:spLocks noChangeArrowheads="1"/>
            </p:cNvSpPr>
            <p:nvPr/>
          </p:nvSpPr>
          <p:spPr bwMode="auto">
            <a:xfrm>
              <a:off x="7358063" y="7213600"/>
              <a:ext cx="628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36" name="Oval 911"/>
            <p:cNvSpPr>
              <a:spLocks noChangeArrowheads="1"/>
            </p:cNvSpPr>
            <p:nvPr/>
          </p:nvSpPr>
          <p:spPr bwMode="auto">
            <a:xfrm>
              <a:off x="7818438" y="6635750"/>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37" name="Freeform 912"/>
            <p:cNvSpPr/>
            <p:nvPr/>
          </p:nvSpPr>
          <p:spPr bwMode="auto">
            <a:xfrm>
              <a:off x="7758113" y="6751638"/>
              <a:ext cx="203200" cy="434975"/>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grpSp>
      <p:sp>
        <p:nvSpPr>
          <p:cNvPr id="38" name="TextBox 65"/>
          <p:cNvSpPr txBox="1"/>
          <p:nvPr/>
        </p:nvSpPr>
        <p:spPr>
          <a:xfrm>
            <a:off x="3353767" y="3439993"/>
            <a:ext cx="1876017" cy="89154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graphicFrame>
        <p:nvGraphicFramePr>
          <p:cNvPr id="39" name="图表 38"/>
          <p:cNvGraphicFramePr/>
          <p:nvPr/>
        </p:nvGraphicFramePr>
        <p:xfrm>
          <a:off x="5655826" y="1592611"/>
          <a:ext cx="2905110" cy="1805538"/>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67"/>
          <p:cNvSpPr txBox="1"/>
          <p:nvPr/>
        </p:nvSpPr>
        <p:spPr>
          <a:xfrm>
            <a:off x="5652120" y="3450558"/>
            <a:ext cx="2808312" cy="691515"/>
          </a:xfrm>
          <a:prstGeom prst="rect">
            <a:avLst/>
          </a:prstGeom>
          <a:noFill/>
        </p:spPr>
        <p:txBody>
          <a:bodyPr wrap="square" rtlCol="0">
            <a:spAutoFit/>
          </a:bodyPr>
          <a:lstStyle>
            <a:defPPr>
              <a:defRPr lang="zh-CN"/>
            </a:defPPr>
            <a:lvl1pPr>
              <a:lnSpc>
                <a:spcPct val="13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26" name="标题 2">
            <a:extLst>
              <a:ext uri="{FF2B5EF4-FFF2-40B4-BE49-F238E27FC236}">
                <a16:creationId xmlns:a16="http://schemas.microsoft.com/office/drawing/2014/main" id="{2E2DD9F4-40A1-8479-1799-09E6489A8AB4}"/>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down)">
                                      <p:cBhvr>
                                        <p:cTn id="31" dur="500"/>
                                        <p:tgtEl>
                                          <p:spTgt spid="11"/>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up)">
                                      <p:cBhvr>
                                        <p:cTn id="48" dur="500"/>
                                        <p:tgtEl>
                                          <p:spTgt spid="16"/>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ppt_y</p:attrName>
                                        </p:attrNameLst>
                                      </p:cBhvr>
                                      <p:tavLst>
                                        <p:tav tm="0">
                                          <p:val>
                                            <p:strVal val="#ppt_y+#ppt_h*1.125000"/>
                                          </p:val>
                                        </p:tav>
                                        <p:tav tm="100000">
                                          <p:val>
                                            <p:strVal val="#ppt_y"/>
                                          </p:val>
                                        </p:tav>
                                      </p:tavLst>
                                    </p:anim>
                                    <p:animEffect transition="in" filter="wipe(up)">
                                      <p:cBhvr>
                                        <p:cTn id="52" dur="500"/>
                                        <p:tgtEl>
                                          <p:spTgt spid="1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up)">
                                      <p:cBhvr>
                                        <p:cTn id="60" dur="500"/>
                                        <p:tgtEl>
                                          <p:spTgt spid="1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p:tgtEl>
                                          <p:spTgt spid="20"/>
                                        </p:tgtEl>
                                        <p:attrNameLst>
                                          <p:attrName>ppt_y</p:attrName>
                                        </p:attrNameLst>
                                      </p:cBhvr>
                                      <p:tavLst>
                                        <p:tav tm="0">
                                          <p:val>
                                            <p:strVal val="#ppt_y+#ppt_h*1.125000"/>
                                          </p:val>
                                        </p:tav>
                                        <p:tav tm="100000">
                                          <p:val>
                                            <p:strVal val="#ppt_y"/>
                                          </p:val>
                                        </p:tav>
                                      </p:tavLst>
                                    </p:anim>
                                    <p:animEffect transition="in" filter="wipe(up)">
                                      <p:cBhvr>
                                        <p:cTn id="64" dur="500"/>
                                        <p:tgtEl>
                                          <p:spTgt spid="2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ppt_y</p:attrName>
                                        </p:attrNameLst>
                                      </p:cBhvr>
                                      <p:tavLst>
                                        <p:tav tm="0">
                                          <p:val>
                                            <p:strVal val="#ppt_y+#ppt_h*1.125000"/>
                                          </p:val>
                                        </p:tav>
                                        <p:tav tm="100000">
                                          <p:val>
                                            <p:strVal val="#ppt_y"/>
                                          </p:val>
                                        </p:tav>
                                      </p:tavLst>
                                    </p:anim>
                                    <p:animEffect transition="in" filter="wipe(up)">
                                      <p:cBhvr>
                                        <p:cTn id="68" dur="500"/>
                                        <p:tgtEl>
                                          <p:spTgt spid="2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p:tgtEl>
                                          <p:spTgt spid="22"/>
                                        </p:tgtEl>
                                        <p:attrNameLst>
                                          <p:attrName>ppt_y</p:attrName>
                                        </p:attrNameLst>
                                      </p:cBhvr>
                                      <p:tavLst>
                                        <p:tav tm="0">
                                          <p:val>
                                            <p:strVal val="#ppt_y+#ppt_h*1.125000"/>
                                          </p:val>
                                        </p:tav>
                                        <p:tav tm="100000">
                                          <p:val>
                                            <p:strVal val="#ppt_y"/>
                                          </p:val>
                                        </p:tav>
                                      </p:tavLst>
                                    </p:anim>
                                    <p:animEffect transition="in" filter="wipe(up)">
                                      <p:cBhvr>
                                        <p:cTn id="72" dur="500"/>
                                        <p:tgtEl>
                                          <p:spTgt spid="22"/>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
                                        <p:tgtEl>
                                          <p:spTgt spid="23"/>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200"/>
                                        <p:tgtEl>
                                          <p:spTgt spid="24"/>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
                                        <p:tgtEl>
                                          <p:spTgt spid="25"/>
                                        </p:tgtEl>
                                      </p:cBhvr>
                                    </p:animEffect>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00"/>
                                        <p:tgtEl>
                                          <p:spTgt spid="29"/>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200"/>
                                        <p:tgtEl>
                                          <p:spTgt spid="30"/>
                                        </p:tgtEl>
                                      </p:cBhvr>
                                    </p:animEffect>
                                  </p:childTnLst>
                                </p:cTn>
                              </p:par>
                            </p:childTnLst>
                          </p:cTn>
                        </p:par>
                        <p:par>
                          <p:cTn id="93" fill="hold">
                            <p:stCondLst>
                              <p:cond delay="45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200"/>
                                        <p:tgtEl>
                                          <p:spTgt spid="31"/>
                                        </p:tgtEl>
                                      </p:cBhvr>
                                    </p:animEffect>
                                  </p:childTnLst>
                                </p:cTn>
                              </p:par>
                            </p:childTnLst>
                          </p:cTn>
                        </p:par>
                        <p:par>
                          <p:cTn id="97" fill="hold">
                            <p:stCondLst>
                              <p:cond delay="5000"/>
                            </p:stCondLst>
                            <p:childTnLst>
                              <p:par>
                                <p:cTn id="98" presetID="10" presetClass="entr" presetSubtype="0" fill="hold"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500"/>
                                        <p:tgtEl>
                                          <p:spTgt spid="38"/>
                                        </p:tgtEl>
                                      </p:cBhvr>
                                    </p:animEffect>
                                  </p:childTnLst>
                                </p:cTn>
                              </p:par>
                            </p:childTnLst>
                          </p:cTn>
                        </p:par>
                        <p:par>
                          <p:cTn id="104" fill="hold">
                            <p:stCondLst>
                              <p:cond delay="55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500"/>
                                        <p:tgtEl>
                                          <p:spTgt spid="40"/>
                                        </p:tgtEl>
                                        <p:attrNameLst>
                                          <p:attrName>ppt_y</p:attrName>
                                        </p:attrNameLst>
                                      </p:cBhvr>
                                      <p:tavLst>
                                        <p:tav tm="0">
                                          <p:val>
                                            <p:strVal val="#ppt_y-#ppt_h*1.125000"/>
                                          </p:val>
                                        </p:tav>
                                        <p:tav tm="100000">
                                          <p:val>
                                            <p:strVal val="#ppt_y"/>
                                          </p:val>
                                        </p:tav>
                                      </p:tavLst>
                                    </p:anim>
                                    <p:animEffect transition="in" filter="wipe(down)">
                                      <p:cBhvr>
                                        <p:cTn id="1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8" grpId="0"/>
      <p:bldGraphic spid="39" grpId="0">
        <p:bldAsOne/>
      </p:bldGraphic>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txBox="1">
            <a:spLocks noChangeArrowheads="1"/>
          </p:cNvSpPr>
          <p:nvPr/>
        </p:nvSpPr>
        <p:spPr bwMode="auto">
          <a:xfrm>
            <a:off x="-3" y="2164253"/>
            <a:ext cx="9144002" cy="539240"/>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th-TH" altLang="ko-KR" sz="2800" i="0" dirty="0">
                <a:solidFill>
                  <a:schemeClr val="accent1"/>
                </a:solidFill>
                <a:latin typeface="Prompt SemiBold" panose="00000700000000000000" pitchFamily="2" charset="-34"/>
                <a:cs typeface="Prompt SemiBold" panose="00000700000000000000" pitchFamily="2" charset="-34"/>
              </a:rPr>
              <a:t>คณะการท่องเที่ยวและการโรงแรม</a:t>
            </a:r>
          </a:p>
          <a:p>
            <a:pPr algn="ctr"/>
            <a:r>
              <a:rPr lang="th-TH" altLang="ko-KR" sz="2800" i="0" dirty="0">
                <a:solidFill>
                  <a:schemeClr val="accent1"/>
                </a:solidFill>
                <a:latin typeface="Prompt SemiBold" panose="00000700000000000000" pitchFamily="2" charset="-34"/>
                <a:cs typeface="Prompt SemiBold" panose="00000700000000000000" pitchFamily="2" charset="-34"/>
              </a:rPr>
              <a:t>มหาวิทยาลัยราชภัฏเชียงราย</a:t>
            </a:r>
            <a:endParaRPr lang="ko-KR" altLang="en-US" sz="2800" i="0" dirty="0">
              <a:solidFill>
                <a:schemeClr val="accent1"/>
              </a:solidFill>
              <a:latin typeface="Prompt SemiBold" panose="00000700000000000000" pitchFamily="2" charset="-34"/>
              <a:cs typeface="Prompt SemiBold" panose="00000700000000000000" pitchFamily="2" charset="-34"/>
            </a:endParaRPr>
          </a:p>
        </p:txBody>
      </p:sp>
      <p:cxnSp>
        <p:nvCxnSpPr>
          <p:cNvPr id="8" name="直接连接符 7"/>
          <p:cNvCxnSpPr/>
          <p:nvPr/>
        </p:nvCxnSpPr>
        <p:spPr bwMode="auto">
          <a:xfrm>
            <a:off x="2608143" y="3718539"/>
            <a:ext cx="3927710" cy="0"/>
          </a:xfrm>
          <a:prstGeom prst="line">
            <a:avLst/>
          </a:prstGeom>
          <a:ln w="285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278216" y="3579862"/>
            <a:ext cx="2587567" cy="338554"/>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CN" altLang="en-US" sz="1600" b="1" dirty="0">
                <a:solidFill>
                  <a:schemeClr val="bg1"/>
                </a:solidFill>
                <a:cs typeface="+mn-ea"/>
                <a:sym typeface="+mn-lt"/>
              </a:rPr>
              <a:t>  </a:t>
            </a:r>
            <a:r>
              <a:rPr lang="en-US" altLang="zh-CN" sz="1600" b="1" dirty="0">
                <a:solidFill>
                  <a:schemeClr val="bg1"/>
                </a:solidFill>
                <a:cs typeface="+mn-ea"/>
                <a:sym typeface="+mn-lt"/>
              </a:rPr>
              <a:t>https://toh.crru.ac.th</a:t>
            </a:r>
            <a:endParaRPr lang="zh-CN" altLang="en-US" sz="1600" b="1" dirty="0">
              <a:solidFill>
                <a:schemeClr val="bg1"/>
              </a:solidFill>
              <a:cs typeface="+mn-ea"/>
              <a:sym typeface="+mn-lt"/>
            </a:endParaRPr>
          </a:p>
        </p:txBody>
      </p:sp>
      <p:sp>
        <p:nvSpPr>
          <p:cNvPr id="11" name="等腰三角形 10"/>
          <p:cNvSpPr/>
          <p:nvPr/>
        </p:nvSpPr>
        <p:spPr>
          <a:xfrm rot="5400000">
            <a:off x="-45524" y="163346"/>
            <a:ext cx="660073" cy="5690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pic>
        <p:nvPicPr>
          <p:cNvPr id="14" name="Yanni - With An Orchid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35804" y="5485468"/>
            <a:ext cx="609600" cy="609600"/>
          </a:xfrm>
          <a:prstGeom prst="rect">
            <a:avLst/>
          </a:prstGeom>
        </p:spPr>
      </p:pic>
      <p:grpSp>
        <p:nvGrpSpPr>
          <p:cNvPr id="13" name="กลุ่ม 12">
            <a:extLst>
              <a:ext uri="{FF2B5EF4-FFF2-40B4-BE49-F238E27FC236}">
                <a16:creationId xmlns:a16="http://schemas.microsoft.com/office/drawing/2014/main" id="{84233E4A-555B-0704-C0A5-0EBF85406098}"/>
              </a:ext>
            </a:extLst>
          </p:cNvPr>
          <p:cNvGrpSpPr/>
          <p:nvPr/>
        </p:nvGrpSpPr>
        <p:grpSpPr>
          <a:xfrm>
            <a:off x="3699495" y="953325"/>
            <a:ext cx="1745011" cy="595599"/>
            <a:chOff x="3995936" y="953325"/>
            <a:chExt cx="1745011" cy="595599"/>
          </a:xfrm>
        </p:grpSpPr>
        <p:pic>
          <p:nvPicPr>
            <p:cNvPr id="3" name="รูปภาพ 2">
              <a:extLst>
                <a:ext uri="{FF2B5EF4-FFF2-40B4-BE49-F238E27FC236}">
                  <a16:creationId xmlns:a16="http://schemas.microsoft.com/office/drawing/2014/main" id="{C6B2B684-4F6F-8B71-309D-9AA87FD8DE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8710" y="967815"/>
              <a:ext cx="1202237" cy="581109"/>
            </a:xfrm>
            <a:prstGeom prst="rect">
              <a:avLst/>
            </a:prstGeom>
          </p:spPr>
        </p:pic>
        <p:pic>
          <p:nvPicPr>
            <p:cNvPr id="6" name="รูปภาพ 5">
              <a:extLst>
                <a:ext uri="{FF2B5EF4-FFF2-40B4-BE49-F238E27FC236}">
                  <a16:creationId xmlns:a16="http://schemas.microsoft.com/office/drawing/2014/main" id="{67981340-31A6-C6A0-C376-D99868DD1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36" y="953325"/>
              <a:ext cx="425814" cy="579746"/>
            </a:xfrm>
            <a:prstGeom prst="rect">
              <a:avLst/>
            </a:prstGeom>
          </p:spPr>
        </p:pic>
      </p:grpSp>
    </p:spTree>
    <p:extLst>
      <p:ext uri="{BB962C8B-B14F-4D97-AF65-F5344CB8AC3E}">
        <p14:creationId xmlns:p14="http://schemas.microsoft.com/office/powerpoint/2010/main" val="1008674015"/>
      </p:ext>
    </p:extLst>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subTnLst>
                                    <p:set>
                                      <p:cBhvr override="childStyle">
                                        <p:cTn dur="1" fill="hold" display="0" masterRel="sameClick" afterEffect="1">
                                          <p:stCondLst>
                                            <p:cond evt="end" delay="0">
                                              <p:tn val="5"/>
                                            </p:cond>
                                          </p:stCondLst>
                                        </p:cTn>
                                        <p:tgtEl>
                                          <p:spTgt spid="14"/>
                                        </p:tgtEl>
                                        <p:attrNameLst>
                                          <p:attrName>style.visibility</p:attrName>
                                        </p:attrNameLst>
                                      </p:cBhvr>
                                      <p:to>
                                        <p:strVal val="hidden"/>
                                      </p:to>
                                    </p:set>
                                  </p:subTnLst>
                                </p:cTn>
                              </p:par>
                            </p:childTnLst>
                          </p:cTn>
                        </p:par>
                        <p:par>
                          <p:cTn id="7" fill="hold">
                            <p:stCondLst>
                              <p:cond delay="0"/>
                            </p:stCondLst>
                            <p:childTnLst>
                              <p:par>
                                <p:cTn id="8" presetID="52" presetClass="entr" presetSubtype="0" fill="hold" grpId="4" nodeType="afterEffect">
                                  <p:stCondLst>
                                    <p:cond delay="0"/>
                                  </p:stCondLst>
                                  <p:iterate type="lt">
                                    <p:tmPct val="15000"/>
                                  </p:iterate>
                                  <p:childTnLst>
                                    <p:set>
                                      <p:cBhvr>
                                        <p:cTn id="9" dur="1" fill="hold">
                                          <p:stCondLst>
                                            <p:cond delay="0"/>
                                          </p:stCondLst>
                                        </p:cTn>
                                        <p:tgtEl>
                                          <p:spTgt spid="7"/>
                                        </p:tgtEl>
                                        <p:attrNameLst>
                                          <p:attrName>style.visibility</p:attrName>
                                        </p:attrNameLst>
                                      </p:cBhvr>
                                      <p:to>
                                        <p:strVal val="visible"/>
                                      </p:to>
                                    </p:set>
                                    <p:animScale>
                                      <p:cBhvr>
                                        <p:cTn id="10"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500" decel="50000" fill="hold">
                                          <p:stCondLst>
                                            <p:cond delay="0"/>
                                          </p:stCondLst>
                                        </p:cTn>
                                        <p:tgtEl>
                                          <p:spTgt spid="7"/>
                                        </p:tgtEl>
                                        <p:attrNameLst>
                                          <p:attrName>ppt_x</p:attrName>
                                          <p:attrName>ppt_y</p:attrName>
                                        </p:attrNameLst>
                                      </p:cBhvr>
                                    </p:animMotion>
                                    <p:animEffect transition="in" filter="fade">
                                      <p:cBhvr>
                                        <p:cTn id="12" dur="500"/>
                                        <p:tgtEl>
                                          <p:spTgt spid="7"/>
                                        </p:tgtEl>
                                      </p:cBhvr>
                                    </p:animEffect>
                                  </p:childTnLst>
                                </p:cTn>
                              </p:par>
                            </p:childTnLst>
                          </p:cTn>
                        </p:par>
                        <p:par>
                          <p:cTn id="13" fill="hold">
                            <p:stCondLst>
                              <p:cond delay="4400"/>
                            </p:stCondLst>
                            <p:childTnLst>
                              <p:par>
                                <p:cTn id="14" presetID="27" presetClass="emph" presetSubtype="0" fill="remove" grpId="5" nodeType="afterEffect">
                                  <p:stCondLst>
                                    <p:cond delay="0"/>
                                  </p:stCondLst>
                                  <p:iterate type="lt">
                                    <p:tmPct val="10000"/>
                                  </p:iterate>
                                  <p:childTnLst>
                                    <p:animClr clrSpc="rgb" dir="cw">
                                      <p:cBhvr override="childStyle">
                                        <p:cTn id="15" dur="125" autoRev="1" fill="remove"/>
                                        <p:tgtEl>
                                          <p:spTgt spid="7"/>
                                        </p:tgtEl>
                                        <p:attrNameLst>
                                          <p:attrName>style.color</p:attrName>
                                        </p:attrNameLst>
                                      </p:cBhvr>
                                      <p:to>
                                        <a:srgbClr val="CC0099"/>
                                      </p:to>
                                    </p:animClr>
                                    <p:animClr clrSpc="rgb" dir="cw">
                                      <p:cBhvr>
                                        <p:cTn id="16" dur="125" autoRev="1" fill="remove"/>
                                        <p:tgtEl>
                                          <p:spTgt spid="7"/>
                                        </p:tgtEl>
                                        <p:attrNameLst>
                                          <p:attrName>fillcolor</p:attrName>
                                        </p:attrNameLst>
                                      </p:cBhvr>
                                      <p:to>
                                        <a:srgbClr val="CC0099"/>
                                      </p:to>
                                    </p:animClr>
                                    <p:set>
                                      <p:cBhvr>
                                        <p:cTn id="17" dur="125" autoRev="1" fill="remove"/>
                                        <p:tgtEl>
                                          <p:spTgt spid="7"/>
                                        </p:tgtEl>
                                        <p:attrNameLst>
                                          <p:attrName>fill.type</p:attrName>
                                        </p:attrNameLst>
                                      </p:cBhvr>
                                      <p:to>
                                        <p:strVal val="solid"/>
                                      </p:to>
                                    </p:set>
                                    <p:set>
                                      <p:cBhvr>
                                        <p:cTn id="18" dur="125" autoRev="1" fill="remove"/>
                                        <p:tgtEl>
                                          <p:spTgt spid="7"/>
                                        </p:tgtEl>
                                        <p:attrNameLst>
                                          <p:attrName>fill.on</p:attrName>
                                        </p:attrNameLst>
                                      </p:cBhvr>
                                      <p:to>
                                        <p:strVal val="true"/>
                                      </p:to>
                                    </p:set>
                                  </p:childTnLst>
                                </p:cTn>
                              </p:par>
                            </p:childTnLst>
                          </p:cTn>
                        </p:par>
                        <p:par>
                          <p:cTn id="19" fill="hold">
                            <p:stCondLst>
                              <p:cond delay="5950"/>
                            </p:stCondLst>
                            <p:childTnLst>
                              <p:par>
                                <p:cTn id="20" presetID="16" presetClass="entr" presetSubtype="37"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par>
                          <p:cTn id="23" fill="hold">
                            <p:stCondLst>
                              <p:cond delay="645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6950"/>
                            </p:stCondLst>
                            <p:childTnLst>
                              <p:par>
                                <p:cTn id="28" presetID="2" presetClass="entr" presetSubtype="8" decel="10000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43">
                <p:cTn id="32" repeatCount="indefinite" fill="hold" display="0">
                  <p:stCondLst>
                    <p:cond delay="indefinite"/>
                  </p:stCondLst>
                  <p:endCondLst>
                    <p:cond evt="onStopAudio" delay="0">
                      <p:tgtEl>
                        <p:sldTgt/>
                      </p:tgtEl>
                    </p:cond>
                  </p:endCondLst>
                </p:cTn>
                <p:tgtEl>
                  <p:spTgt spid="14"/>
                </p:tgtEl>
              </p:cMediaNode>
            </p:audio>
          </p:childTnLst>
        </p:cTn>
      </p:par>
    </p:tnLst>
    <p:bldLst>
      <p:bldP spid="7" grpId="0" bldLvl="0" autoUpdateAnimBg="0"/>
      <p:bldP spid="7" grpId="1" bldLvl="0" autoUpdateAnimBg="0"/>
      <p:bldP spid="7" grpId="2" bldLvl="0" autoUpdateAnimBg="0"/>
      <p:bldP spid="7" grpId="3" bldLvl="0" autoUpdateAnimBg="0"/>
      <p:bldP spid="7" grpId="4" bldLvl="0"/>
      <p:bldP spid="7" grpId="5" bldLvl="0"/>
      <p:bldP spid="9" grpId="0" bldLvl="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latin typeface="Montserrat" panose="00000500000000000000" charset="0"/>
              <a:ea typeface="+mn-ea"/>
              <a:cs typeface="Montserrat" panose="00000500000000000000" charset="0"/>
              <a:sym typeface="Montserrat" panose="00000500000000000000" charset="0"/>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CHAPTER</a:t>
            </a:r>
          </a:p>
          <a:p>
            <a:pPr algn="ctr" eaLnBrk="1" hangingPunct="1">
              <a:lnSpc>
                <a:spcPct val="90000"/>
              </a:lnSpc>
            </a:pPr>
            <a:r>
              <a:rPr lang="en-US"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03</a:t>
            </a:r>
            <a:endParaRPr lang="zh-CN"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 name="TextBox 4"/>
          <p:cNvSpPr txBox="1"/>
          <p:nvPr/>
        </p:nvSpPr>
        <p:spPr>
          <a:xfrm>
            <a:off x="4932355" y="1347358"/>
            <a:ext cx="4074160" cy="953135"/>
          </a:xfrm>
          <a:prstGeom prst="rect">
            <a:avLst/>
          </a:prstGeom>
          <a:noFill/>
        </p:spPr>
        <p:txBody>
          <a:bodyPr wrap="none" rtlCol="0">
            <a:spAutoFit/>
          </a:bodyPr>
          <a:lstStyle/>
          <a:p>
            <a:pPr marL="0" lvl="1" algn="ctr"/>
            <a:r>
              <a:rPr lang="zh-CN" altLang="en-US" sz="2800" b="1" dirty="0">
                <a:solidFill>
                  <a:schemeClr val="tx1">
                    <a:lumMod val="75000"/>
                    <a:lumOff val="25000"/>
                  </a:schemeClr>
                </a:solidFill>
                <a:latin typeface="Montserrat" panose="00000500000000000000" charset="0"/>
                <a:cs typeface="Montserrat" panose="00000500000000000000" charset="0"/>
              </a:rPr>
              <a:t>First half year</a:t>
            </a:r>
            <a:r>
              <a:rPr lang="en-US" altLang="zh-CN" sz="2800" b="1" dirty="0">
                <a:solidFill>
                  <a:schemeClr val="tx1">
                    <a:lumMod val="75000"/>
                    <a:lumOff val="25000"/>
                  </a:schemeClr>
                </a:solidFill>
                <a:latin typeface="Montserrat" panose="00000500000000000000" charset="0"/>
                <a:cs typeface="Montserrat" panose="00000500000000000000" charset="0"/>
              </a:rPr>
              <a:t> </a:t>
            </a:r>
          </a:p>
          <a:p>
            <a:pPr marL="0" lvl="1" algn="ctr"/>
            <a:r>
              <a:rPr lang="zh-CN" altLang="en-US" sz="2800" b="1" dirty="0">
                <a:solidFill>
                  <a:schemeClr val="tx1">
                    <a:lumMod val="75000"/>
                    <a:lumOff val="25000"/>
                  </a:schemeClr>
                </a:solidFill>
                <a:latin typeface="Montserrat" panose="00000500000000000000" charset="0"/>
                <a:cs typeface="Montserrat" panose="00000500000000000000" charset="0"/>
              </a:rPr>
              <a:t>achievement showing</a:t>
            </a:r>
          </a:p>
        </p:txBody>
      </p:sp>
      <p:sp>
        <p:nvSpPr>
          <p:cNvPr id="6" name="TextBox 5"/>
          <p:cNvSpPr txBox="1"/>
          <p:nvPr/>
        </p:nvSpPr>
        <p:spPr>
          <a:xfrm>
            <a:off x="5315806" y="2499742"/>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Title Text</a:t>
            </a:r>
          </a:p>
        </p:txBody>
      </p:sp>
      <p:sp>
        <p:nvSpPr>
          <p:cNvPr id="7" name="TextBox 6"/>
          <p:cNvSpPr txBox="1"/>
          <p:nvPr/>
        </p:nvSpPr>
        <p:spPr>
          <a:xfrm>
            <a:off x="6372225" y="2499995"/>
            <a:ext cx="110553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8" name="TextBox 7"/>
          <p:cNvSpPr txBox="1"/>
          <p:nvPr/>
        </p:nvSpPr>
        <p:spPr>
          <a:xfrm>
            <a:off x="5315806" y="2805870"/>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9" name="TextBox 8"/>
          <p:cNvSpPr txBox="1"/>
          <p:nvPr/>
        </p:nvSpPr>
        <p:spPr>
          <a:xfrm>
            <a:off x="6372225" y="2806065"/>
            <a:ext cx="105727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0" name="TextBox 9"/>
          <p:cNvSpPr txBox="1"/>
          <p:nvPr/>
        </p:nvSpPr>
        <p:spPr>
          <a:xfrm>
            <a:off x="7385685" y="2499995"/>
            <a:ext cx="112141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1" name="TextBox 10"/>
          <p:cNvSpPr txBox="1"/>
          <p:nvPr/>
        </p:nvSpPr>
        <p:spPr>
          <a:xfrm>
            <a:off x="7385685" y="2806065"/>
            <a:ext cx="112141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50000">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50000">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14:bounceEnd="50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14:bounceEnd="50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50000">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14:bounceEnd="50000">
                                          <p:cBhvr additive="base">
                                            <p:cTn id="40"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77068" y="1602707"/>
            <a:ext cx="4212000" cy="2622477"/>
            <a:chOff x="4332945" y="1178069"/>
            <a:chExt cx="7358473" cy="4494337"/>
          </a:xfrm>
        </p:grpSpPr>
        <p:sp>
          <p:nvSpPr>
            <p:cNvPr id="8"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100">
                <a:solidFill>
                  <a:srgbClr val="FFFFFF"/>
                </a:solidFill>
                <a:effectLst>
                  <a:outerShdw blurRad="38100" dist="38100" dir="2700000" algn="tl">
                    <a:srgbClr val="000000"/>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9"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100">
                <a:solidFill>
                  <a:srgbClr val="FFFFFF"/>
                </a:solidFill>
                <a:effectLst>
                  <a:outerShdw blurRad="38100" dist="38100" dir="2700000" algn="tl">
                    <a:srgbClr val="000000"/>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0"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100">
                <a:solidFill>
                  <a:srgbClr val="FFFFFF"/>
                </a:solidFill>
                <a:effectLst>
                  <a:outerShdw blurRad="38100" dist="38100" dir="2700000" algn="tl">
                    <a:srgbClr val="000000"/>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1"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100">
                <a:solidFill>
                  <a:srgbClr val="FFFFFF"/>
                </a:solidFill>
                <a:effectLst>
                  <a:outerShdw blurRad="38100" dist="38100" dir="2700000" algn="tl">
                    <a:srgbClr val="DCDEE0"/>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2" name="AutoShape 6"/>
            <p:cNvSpPr/>
            <p:nvPr/>
          </p:nvSpPr>
          <p:spPr bwMode="auto">
            <a:xfrm>
              <a:off x="4332945" y="5430311"/>
              <a:ext cx="7358473" cy="242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100">
                <a:solidFill>
                  <a:srgbClr val="FFFFFF"/>
                </a:solidFill>
                <a:effectLst>
                  <a:outerShdw blurRad="38100" dist="38100" dir="2700000" algn="tl">
                    <a:srgbClr val="000000"/>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3" name="AutoShape 7"/>
            <p:cNvSpPr/>
            <p:nvPr/>
          </p:nvSpPr>
          <p:spPr bwMode="auto">
            <a:xfrm>
              <a:off x="4332945" y="5430311"/>
              <a:ext cx="735847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100">
                <a:solidFill>
                  <a:srgbClr val="FFFFFF"/>
                </a:solidFill>
                <a:effectLst>
                  <a:outerShdw blurRad="38100" dist="38100" dir="2700000" algn="tl">
                    <a:srgbClr val="000000"/>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grpSp>
      <p:sp>
        <p:nvSpPr>
          <p:cNvPr id="7" name="矩形 29"/>
          <p:cNvSpPr>
            <a:spLocks noChangeAspect="1" noChangeArrowheads="1"/>
          </p:cNvSpPr>
          <p:nvPr/>
        </p:nvSpPr>
        <p:spPr bwMode="auto">
          <a:xfrm>
            <a:off x="926744" y="1712465"/>
            <a:ext cx="3376682" cy="2193531"/>
          </a:xfrm>
          <a:prstGeom prst="rect">
            <a:avLst/>
          </a:prstGeom>
          <a:blipFill>
            <a:blip r:embed="rId3" cstate="print">
              <a:extLst>
                <a:ext uri="{28A0092B-C50C-407E-A947-70E740481C1C}">
                  <a14:useLocalDpi xmlns:a14="http://schemas.microsoft.com/office/drawing/2010/main" val="0"/>
                </a:ext>
              </a:extLst>
            </a:blip>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Montserrat" panose="00000500000000000000" charset="0"/>
              <a:buNone/>
            </a:pPr>
            <a:endParaRPr lang="zh-CN" altLang="zh-CN">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4" name="TextBox 33"/>
          <p:cNvSpPr txBox="1"/>
          <p:nvPr/>
        </p:nvSpPr>
        <p:spPr>
          <a:xfrm>
            <a:off x="5606714" y="1419350"/>
            <a:ext cx="2779807" cy="798830"/>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Add the title</a:t>
            </a:r>
            <a:endParaRPr lang="en-US" altLang="zh-CN" sz="1600" b="1" dirty="0">
              <a:solidFill>
                <a:schemeClr val="tx1">
                  <a:lumMod val="75000"/>
                  <a:lumOff val="25000"/>
                </a:schemeClr>
              </a:solidFill>
              <a:cs typeface="+mn-ea"/>
              <a:sym typeface="+mn-lt"/>
            </a:endParaRPr>
          </a:p>
          <a:p>
            <a:pPr lvl="0">
              <a:lnSpc>
                <a:spcPct val="150000"/>
              </a:lnSpc>
            </a:pPr>
            <a:r>
              <a:rPr lang="zh-CN" altLang="en-US" sz="1000" dirty="0">
                <a:solidFill>
                  <a:prstClr val="black"/>
                </a:solidFill>
                <a:cs typeface="+mn-ea"/>
                <a:sym typeface="+mn-lt"/>
              </a:rPr>
              <a:t>Please replace text, click add relevant headline, modify the text content.</a:t>
            </a:r>
          </a:p>
        </p:txBody>
      </p:sp>
      <p:sp>
        <p:nvSpPr>
          <p:cNvPr id="35" name="TextBox 34"/>
          <p:cNvSpPr txBox="1"/>
          <p:nvPr/>
        </p:nvSpPr>
        <p:spPr>
          <a:xfrm>
            <a:off x="5608623" y="2513135"/>
            <a:ext cx="2779807" cy="798830"/>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Add the title</a:t>
            </a:r>
            <a:endParaRPr lang="en-US" altLang="zh-CN" sz="1600" b="1" dirty="0">
              <a:solidFill>
                <a:schemeClr val="tx1">
                  <a:lumMod val="75000"/>
                  <a:lumOff val="25000"/>
                </a:schemeClr>
              </a:solidFill>
              <a:cs typeface="+mn-ea"/>
              <a:sym typeface="+mn-lt"/>
            </a:endParaRPr>
          </a:p>
          <a:p>
            <a:pPr lvl="0">
              <a:lnSpc>
                <a:spcPct val="150000"/>
              </a:lnSpc>
            </a:pPr>
            <a:r>
              <a:rPr lang="zh-CN" altLang="en-US" sz="1000" dirty="0">
                <a:solidFill>
                  <a:prstClr val="black"/>
                </a:solidFill>
                <a:cs typeface="+mn-ea"/>
                <a:sym typeface="+mn-lt"/>
              </a:rPr>
              <a:t>Please replace text, click add relevant headline, modify the text content.</a:t>
            </a:r>
          </a:p>
        </p:txBody>
      </p:sp>
      <p:sp>
        <p:nvSpPr>
          <p:cNvPr id="36" name="TextBox 35"/>
          <p:cNvSpPr txBox="1"/>
          <p:nvPr/>
        </p:nvSpPr>
        <p:spPr>
          <a:xfrm>
            <a:off x="5608623" y="3571734"/>
            <a:ext cx="2779807" cy="798830"/>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Add the title</a:t>
            </a:r>
          </a:p>
          <a:p>
            <a:pPr lvl="0">
              <a:lnSpc>
                <a:spcPct val="150000"/>
              </a:lnSpc>
            </a:pPr>
            <a:r>
              <a:rPr lang="zh-CN" altLang="en-US" sz="1000" dirty="0">
                <a:solidFill>
                  <a:prstClr val="black"/>
                </a:solidFill>
                <a:cs typeface="+mn-ea"/>
                <a:sym typeface="+mn-lt"/>
              </a:rPr>
              <a:t>Please replace text, click add relevant headline, modify the text content.</a:t>
            </a:r>
          </a:p>
        </p:txBody>
      </p:sp>
      <p:cxnSp>
        <p:nvCxnSpPr>
          <p:cNvPr id="37" name="直接连接符 36"/>
          <p:cNvCxnSpPr/>
          <p:nvPr/>
        </p:nvCxnSpPr>
        <p:spPr>
          <a:xfrm>
            <a:off x="4925214" y="2272168"/>
            <a:ext cx="3319180" cy="0"/>
          </a:xfrm>
          <a:prstGeom prst="line">
            <a:avLst/>
          </a:prstGeom>
          <a:noFill/>
          <a:ln w="9525" cap="flat" cmpd="sng" algn="ctr">
            <a:solidFill>
              <a:schemeClr val="tx1">
                <a:lumMod val="50000"/>
                <a:lumOff val="50000"/>
              </a:schemeClr>
            </a:solidFill>
            <a:prstDash val="dash"/>
          </a:ln>
          <a:effectLst/>
        </p:spPr>
      </p:cxnSp>
      <p:cxnSp>
        <p:nvCxnSpPr>
          <p:cNvPr id="38" name="直接连接符 37"/>
          <p:cNvCxnSpPr/>
          <p:nvPr/>
        </p:nvCxnSpPr>
        <p:spPr>
          <a:xfrm>
            <a:off x="4924634" y="3426854"/>
            <a:ext cx="3319791" cy="0"/>
          </a:xfrm>
          <a:prstGeom prst="line">
            <a:avLst/>
          </a:prstGeom>
          <a:noFill/>
          <a:ln w="9525" cap="flat" cmpd="sng" algn="ctr">
            <a:solidFill>
              <a:schemeClr val="tx1">
                <a:lumMod val="50000"/>
                <a:lumOff val="50000"/>
              </a:schemeClr>
            </a:solidFill>
            <a:prstDash val="dash"/>
          </a:ln>
          <a:effectLst/>
        </p:spPr>
      </p:cxnSp>
      <p:grpSp>
        <p:nvGrpSpPr>
          <p:cNvPr id="39" name="组合 38"/>
          <p:cNvGrpSpPr>
            <a:grpSpLocks noChangeAspect="1"/>
          </p:cNvGrpSpPr>
          <p:nvPr/>
        </p:nvGrpSpPr>
        <p:grpSpPr>
          <a:xfrm>
            <a:off x="4955473" y="1529345"/>
            <a:ext cx="591877" cy="591877"/>
            <a:chOff x="4572074" y="339574"/>
            <a:chExt cx="455290" cy="455290"/>
          </a:xfrm>
        </p:grpSpPr>
        <p:sp>
          <p:nvSpPr>
            <p:cNvPr id="43" name="椭圆 42"/>
            <p:cNvSpPr/>
            <p:nvPr/>
          </p:nvSpPr>
          <p:spPr>
            <a:xfrm>
              <a:off x="4572074" y="339574"/>
              <a:ext cx="455290" cy="45529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41" name="Freeform 70"/>
            <p:cNvSpPr>
              <a:spLocks noChangeAspect="1" noEditPoints="1"/>
            </p:cNvSpPr>
            <p:nvPr/>
          </p:nvSpPr>
          <p:spPr bwMode="auto">
            <a:xfrm>
              <a:off x="4691154" y="437294"/>
              <a:ext cx="217130" cy="259850"/>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cs typeface="+mn-ea"/>
                <a:sym typeface="+mn-lt"/>
              </a:endParaRPr>
            </a:p>
          </p:txBody>
        </p:sp>
      </p:grpSp>
      <p:grpSp>
        <p:nvGrpSpPr>
          <p:cNvPr id="44" name="组合 43"/>
          <p:cNvGrpSpPr>
            <a:grpSpLocks noChangeAspect="1"/>
          </p:cNvGrpSpPr>
          <p:nvPr/>
        </p:nvGrpSpPr>
        <p:grpSpPr>
          <a:xfrm>
            <a:off x="4970901" y="2585188"/>
            <a:ext cx="591877" cy="591877"/>
            <a:chOff x="5490534" y="379782"/>
            <a:chExt cx="455290" cy="455290"/>
          </a:xfrm>
        </p:grpSpPr>
        <p:sp>
          <p:nvSpPr>
            <p:cNvPr id="48" name="椭圆 47"/>
            <p:cNvSpPr/>
            <p:nvPr/>
          </p:nvSpPr>
          <p:spPr>
            <a:xfrm>
              <a:off x="5490534" y="379782"/>
              <a:ext cx="455290" cy="45529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46" name="Freeform 72"/>
            <p:cNvSpPr>
              <a:spLocks noChangeAspect="1" noEditPoints="1"/>
            </p:cNvSpPr>
            <p:nvPr/>
          </p:nvSpPr>
          <p:spPr bwMode="auto">
            <a:xfrm>
              <a:off x="5584449" y="473457"/>
              <a:ext cx="267461" cy="267941"/>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cs typeface="+mn-ea"/>
                <a:sym typeface="+mn-lt"/>
              </a:endParaRPr>
            </a:p>
          </p:txBody>
        </p:sp>
      </p:grpSp>
      <p:grpSp>
        <p:nvGrpSpPr>
          <p:cNvPr id="49" name="组合 48"/>
          <p:cNvGrpSpPr>
            <a:grpSpLocks noChangeAspect="1"/>
          </p:cNvGrpSpPr>
          <p:nvPr/>
        </p:nvGrpSpPr>
        <p:grpSpPr>
          <a:xfrm>
            <a:off x="4988658" y="3622843"/>
            <a:ext cx="591877" cy="591877"/>
            <a:chOff x="6588298" y="406369"/>
            <a:chExt cx="455290" cy="455290"/>
          </a:xfrm>
        </p:grpSpPr>
        <p:sp>
          <p:nvSpPr>
            <p:cNvPr id="53" name="椭圆 52"/>
            <p:cNvSpPr/>
            <p:nvPr/>
          </p:nvSpPr>
          <p:spPr>
            <a:xfrm>
              <a:off x="6588298" y="406369"/>
              <a:ext cx="455290" cy="45529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51" name="Freeform 13"/>
            <p:cNvSpPr>
              <a:spLocks noChangeAspect="1" noEditPoints="1"/>
            </p:cNvSpPr>
            <p:nvPr/>
          </p:nvSpPr>
          <p:spPr bwMode="auto">
            <a:xfrm>
              <a:off x="6732824" y="480804"/>
              <a:ext cx="166237" cy="306419"/>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cs typeface="+mn-ea"/>
                <a:sym typeface="+mn-lt"/>
              </a:endParaRPr>
            </a:p>
          </p:txBody>
        </p:sp>
      </p:grpSp>
      <p:sp>
        <p:nvSpPr>
          <p:cNvPr id="14" name="标题 2">
            <a:extLst>
              <a:ext uri="{FF2B5EF4-FFF2-40B4-BE49-F238E27FC236}">
                <a16:creationId xmlns:a16="http://schemas.microsoft.com/office/drawing/2014/main" id="{35E860D6-63BE-6279-B9D2-5AED48C18D90}"/>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0" presetClass="entr" presetSubtype="0" fill="hold"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22" presetClass="entr" presetSubtype="8" fill="hold" nodeType="withEffect">
                                  <p:stCondLst>
                                    <p:cond delay="100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10" presetClass="entr" presetSubtype="0" fill="hold" nodeType="withEffect">
                                  <p:stCondLst>
                                    <p:cond delay="1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15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685592" y="1025543"/>
            <a:ext cx="7795910" cy="2148552"/>
          </a:xfrm>
          <a:prstGeom prst="rect">
            <a:avLst/>
          </a:prstGeom>
          <a:blipFill>
            <a:blip r:embed="rId3" cstate="print">
              <a:extLst>
                <a:ext uri="{28A0092B-C50C-407E-A947-70E740481C1C}">
                  <a14:useLocalDpi xmlns:a14="http://schemas.microsoft.com/office/drawing/2010/main" val="0"/>
                </a:ext>
              </a:extLst>
            </a:blip>
            <a:stretch>
              <a:fillRect l="-32" t="-80643" r="32" b="-47256"/>
            </a:stretch>
          </a:blipFill>
          <a:ln w="9525">
            <a:noFill/>
            <a:beve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rgbClr val="00518C"/>
              </a:solidFill>
              <a:latin typeface="Montserrat" panose="00000500000000000000" charset="0"/>
              <a:ea typeface="Montserrat" panose="00000500000000000000" charset="0"/>
              <a:cs typeface="Montserrat" panose="00000500000000000000" charset="0"/>
            </a:endParaRPr>
          </a:p>
        </p:txBody>
      </p:sp>
      <p:sp>
        <p:nvSpPr>
          <p:cNvPr id="6" name="单圆角矩形 4"/>
          <p:cNvSpPr/>
          <p:nvPr/>
        </p:nvSpPr>
        <p:spPr bwMode="auto">
          <a:xfrm>
            <a:off x="685592" y="3258642"/>
            <a:ext cx="2543050" cy="1545358"/>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2"/>
          </a:solidFill>
          <a:ln w="9525" cap="flat" cmpd="sng">
            <a:noFill/>
            <a:bevel/>
          </a:ln>
        </p:spPr>
        <p:txBody>
          <a:bodyPr/>
          <a:lstStyle/>
          <a:p>
            <a:endParaRPr lang="zh-CN" altLang="en-US" sz="1180">
              <a:solidFill>
                <a:srgbClr val="FFFFFF"/>
              </a:solidFill>
              <a:cs typeface="Montserrat" panose="00000500000000000000" charset="0"/>
            </a:endParaRPr>
          </a:p>
        </p:txBody>
      </p:sp>
      <p:grpSp>
        <p:nvGrpSpPr>
          <p:cNvPr id="8" name="组合 48"/>
          <p:cNvGrpSpPr/>
          <p:nvPr/>
        </p:nvGrpSpPr>
        <p:grpSpPr bwMode="auto">
          <a:xfrm>
            <a:off x="1673782" y="2994550"/>
            <a:ext cx="566443" cy="566442"/>
            <a:chOff x="6378545" y="998074"/>
            <a:chExt cx="755635" cy="755970"/>
          </a:xfrm>
          <a:solidFill>
            <a:schemeClr val="accent1"/>
          </a:solidFill>
        </p:grpSpPr>
        <p:grpSp>
          <p:nvGrpSpPr>
            <p:cNvPr id="9" name="组合 49"/>
            <p:cNvGrpSpPr/>
            <p:nvPr/>
          </p:nvGrpSpPr>
          <p:grpSpPr bwMode="auto">
            <a:xfrm>
              <a:off x="6378545" y="998074"/>
              <a:ext cx="755635" cy="755970"/>
              <a:chOff x="4921120" y="2272273"/>
              <a:chExt cx="2359769" cy="2360813"/>
            </a:xfrm>
            <a:grpFill/>
          </p:grpSpPr>
          <p:sp>
            <p:nvSpPr>
              <p:cNvPr id="11" name="椭圆 10"/>
              <p:cNvSpPr/>
              <p:nvPr/>
            </p:nvSpPr>
            <p:spPr>
              <a:xfrm>
                <a:off x="4921120" y="2272273"/>
                <a:ext cx="2359769" cy="2360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84AEF7"/>
                  </a:solidFill>
                  <a:cs typeface="Montserrat" panose="00000500000000000000" charset="0"/>
                </a:endParaRPr>
              </a:p>
            </p:txBody>
          </p:sp>
          <p:sp>
            <p:nvSpPr>
              <p:cNvPr id="12" name="椭圆 11"/>
              <p:cNvSpPr/>
              <p:nvPr/>
            </p:nvSpPr>
            <p:spPr>
              <a:xfrm>
                <a:off x="5287990" y="2632235"/>
                <a:ext cx="1626061" cy="1626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84AEF7"/>
                  </a:solidFill>
                  <a:cs typeface="Montserrat" panose="00000500000000000000" charset="0"/>
                </a:endParaRPr>
              </a:p>
            </p:txBody>
          </p:sp>
        </p:grpSp>
        <p:sp>
          <p:nvSpPr>
            <p:cNvPr id="10" name="文本框 50"/>
            <p:cNvSpPr txBox="1"/>
            <p:nvPr/>
          </p:nvSpPr>
          <p:spPr>
            <a:xfrm>
              <a:off x="6445010" y="1067992"/>
              <a:ext cx="622703" cy="616135"/>
            </a:xfrm>
            <a:prstGeom prst="rect">
              <a:avLst/>
            </a:prstGeom>
            <a:noFill/>
            <a:ln>
              <a:noFill/>
            </a:ln>
          </p:spPr>
          <p:txBody>
            <a:bodyPr wrap="none">
              <a:spAutoFit/>
            </a:bodyPr>
            <a:lstStyle/>
            <a:p>
              <a:pPr>
                <a:defRPr/>
              </a:pPr>
              <a:r>
                <a:rPr lang="en-US" altLang="zh-CN" sz="2400" dirty="0">
                  <a:solidFill>
                    <a:srgbClr val="FFFFFF"/>
                  </a:solidFill>
                  <a:latin typeface="Montserrat" panose="00000500000000000000" charset="0"/>
                  <a:cs typeface="Montserrat" panose="00000500000000000000" charset="0"/>
                </a:rPr>
                <a:t>01</a:t>
              </a:r>
              <a:endParaRPr lang="zh-CN" altLang="en-US" sz="2400" dirty="0">
                <a:solidFill>
                  <a:srgbClr val="FFFFFF"/>
                </a:solidFill>
                <a:latin typeface="Montserrat" panose="00000500000000000000" charset="0"/>
                <a:cs typeface="Montserrat" panose="00000500000000000000" charset="0"/>
              </a:endParaRPr>
            </a:p>
          </p:txBody>
        </p:sp>
      </p:grpSp>
      <p:sp>
        <p:nvSpPr>
          <p:cNvPr id="13" name="单圆角矩形 4"/>
          <p:cNvSpPr/>
          <p:nvPr/>
        </p:nvSpPr>
        <p:spPr bwMode="auto">
          <a:xfrm>
            <a:off x="3347864" y="3258642"/>
            <a:ext cx="2543050" cy="1545358"/>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1"/>
          </a:solidFill>
          <a:ln w="9525" cap="flat" cmpd="sng">
            <a:noFill/>
            <a:bevel/>
          </a:ln>
        </p:spPr>
        <p:txBody>
          <a:bodyPr/>
          <a:lstStyle/>
          <a:p>
            <a:endParaRPr lang="zh-CN" altLang="en-US" sz="1180">
              <a:solidFill>
                <a:srgbClr val="FFFFFF"/>
              </a:solidFill>
              <a:cs typeface="Montserrat" panose="00000500000000000000" charset="0"/>
            </a:endParaRPr>
          </a:p>
        </p:txBody>
      </p:sp>
      <p:sp>
        <p:nvSpPr>
          <p:cNvPr id="14" name="TextBox 14"/>
          <p:cNvSpPr txBox="1">
            <a:spLocks noChangeArrowheads="1"/>
          </p:cNvSpPr>
          <p:nvPr/>
        </p:nvSpPr>
        <p:spPr bwMode="auto">
          <a:xfrm>
            <a:off x="3495040" y="3609975"/>
            <a:ext cx="2374900"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000" dirty="0">
                <a:solidFill>
                  <a:srgbClr val="FFFFFF"/>
                </a:solidFill>
                <a:latin typeface="Montserrat" panose="00000500000000000000" charset="0"/>
                <a:ea typeface="Montserrat" panose="00000500000000000000" charset="0"/>
                <a:cs typeface="Montserrat" panose="00000500000000000000" charset="0"/>
              </a:rPr>
              <a:t>The above picture can be replaced by itself.The method is to right-click the picture, set object format, fill, fill effect, and select the picture prepared in advance.</a:t>
            </a:r>
          </a:p>
        </p:txBody>
      </p:sp>
      <p:grpSp>
        <p:nvGrpSpPr>
          <p:cNvPr id="15" name="组合 48"/>
          <p:cNvGrpSpPr/>
          <p:nvPr/>
        </p:nvGrpSpPr>
        <p:grpSpPr bwMode="auto">
          <a:xfrm>
            <a:off x="4340401" y="2994550"/>
            <a:ext cx="566443" cy="566442"/>
            <a:chOff x="6384337" y="998074"/>
            <a:chExt cx="755635" cy="755970"/>
          </a:xfrm>
          <a:solidFill>
            <a:schemeClr val="accent2"/>
          </a:solidFill>
        </p:grpSpPr>
        <p:grpSp>
          <p:nvGrpSpPr>
            <p:cNvPr id="16" name="组合 49"/>
            <p:cNvGrpSpPr/>
            <p:nvPr/>
          </p:nvGrpSpPr>
          <p:grpSpPr bwMode="auto">
            <a:xfrm>
              <a:off x="6384337" y="998074"/>
              <a:ext cx="755635" cy="755970"/>
              <a:chOff x="4939209" y="2272273"/>
              <a:chExt cx="2359769" cy="2360813"/>
            </a:xfrm>
            <a:grpFill/>
          </p:grpSpPr>
          <p:sp>
            <p:nvSpPr>
              <p:cNvPr id="18" name="椭圆 17"/>
              <p:cNvSpPr/>
              <p:nvPr/>
            </p:nvSpPr>
            <p:spPr>
              <a:xfrm>
                <a:off x="4939209" y="2272273"/>
                <a:ext cx="2359769" cy="2360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84AEF7"/>
                  </a:solidFill>
                  <a:cs typeface="Montserrat" panose="00000500000000000000" charset="0"/>
                </a:endParaRPr>
              </a:p>
            </p:txBody>
          </p:sp>
          <p:sp>
            <p:nvSpPr>
              <p:cNvPr id="19" name="椭圆 18"/>
              <p:cNvSpPr/>
              <p:nvPr/>
            </p:nvSpPr>
            <p:spPr>
              <a:xfrm>
                <a:off x="5287990" y="2632235"/>
                <a:ext cx="1626061" cy="1626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84AEF7"/>
                  </a:solidFill>
                  <a:cs typeface="Montserrat" panose="00000500000000000000" charset="0"/>
                </a:endParaRPr>
              </a:p>
            </p:txBody>
          </p:sp>
        </p:grpSp>
        <p:sp>
          <p:nvSpPr>
            <p:cNvPr id="17" name="文本框 50"/>
            <p:cNvSpPr txBox="1"/>
            <p:nvPr/>
          </p:nvSpPr>
          <p:spPr>
            <a:xfrm>
              <a:off x="6426213" y="1067992"/>
              <a:ext cx="671888" cy="616135"/>
            </a:xfrm>
            <a:prstGeom prst="rect">
              <a:avLst/>
            </a:prstGeom>
            <a:noFill/>
            <a:ln>
              <a:noFill/>
            </a:ln>
          </p:spPr>
          <p:txBody>
            <a:bodyPr wrap="none">
              <a:spAutoFit/>
            </a:bodyPr>
            <a:lstStyle/>
            <a:p>
              <a:pPr>
                <a:defRPr/>
              </a:pPr>
              <a:r>
                <a:rPr lang="en-US" altLang="zh-CN" sz="2400" dirty="0">
                  <a:solidFill>
                    <a:srgbClr val="FFFFFF"/>
                  </a:solidFill>
                  <a:latin typeface="Montserrat" panose="00000500000000000000" charset="0"/>
                  <a:cs typeface="Montserrat" panose="00000500000000000000" charset="0"/>
                </a:rPr>
                <a:t>02</a:t>
              </a:r>
              <a:endParaRPr lang="zh-CN" altLang="en-US" sz="2400" dirty="0">
                <a:solidFill>
                  <a:srgbClr val="FFFFFF"/>
                </a:solidFill>
                <a:latin typeface="Montserrat" panose="00000500000000000000" charset="0"/>
                <a:cs typeface="Montserrat" panose="00000500000000000000" charset="0"/>
              </a:endParaRPr>
            </a:p>
          </p:txBody>
        </p:sp>
      </p:grpSp>
      <p:sp>
        <p:nvSpPr>
          <p:cNvPr id="20" name="单圆角矩形 4"/>
          <p:cNvSpPr/>
          <p:nvPr/>
        </p:nvSpPr>
        <p:spPr bwMode="auto">
          <a:xfrm>
            <a:off x="5984310" y="3258642"/>
            <a:ext cx="2543050" cy="1545358"/>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2"/>
          </a:solidFill>
          <a:ln w="9525" cap="flat" cmpd="sng">
            <a:noFill/>
            <a:bevel/>
          </a:ln>
        </p:spPr>
        <p:txBody>
          <a:bodyPr/>
          <a:lstStyle/>
          <a:p>
            <a:endParaRPr lang="zh-CN" altLang="en-US" sz="1180">
              <a:solidFill>
                <a:srgbClr val="FFFFFF"/>
              </a:solidFill>
              <a:cs typeface="Montserrat" panose="00000500000000000000" charset="0"/>
            </a:endParaRPr>
          </a:p>
        </p:txBody>
      </p:sp>
      <p:grpSp>
        <p:nvGrpSpPr>
          <p:cNvPr id="22" name="组合 48"/>
          <p:cNvGrpSpPr/>
          <p:nvPr/>
        </p:nvGrpSpPr>
        <p:grpSpPr bwMode="auto">
          <a:xfrm>
            <a:off x="6980056" y="2992857"/>
            <a:ext cx="566443" cy="566442"/>
            <a:chOff x="6388618" y="995815"/>
            <a:chExt cx="755635" cy="755970"/>
          </a:xfrm>
          <a:solidFill>
            <a:schemeClr val="accent1"/>
          </a:solidFill>
        </p:grpSpPr>
        <p:grpSp>
          <p:nvGrpSpPr>
            <p:cNvPr id="23" name="组合 49"/>
            <p:cNvGrpSpPr/>
            <p:nvPr/>
          </p:nvGrpSpPr>
          <p:grpSpPr bwMode="auto">
            <a:xfrm>
              <a:off x="6388618" y="995815"/>
              <a:ext cx="755635" cy="755970"/>
              <a:chOff x="4952577" y="2265217"/>
              <a:chExt cx="2359769" cy="2360813"/>
            </a:xfrm>
            <a:grpFill/>
          </p:grpSpPr>
          <p:sp>
            <p:nvSpPr>
              <p:cNvPr id="25" name="椭圆 24"/>
              <p:cNvSpPr/>
              <p:nvPr/>
            </p:nvSpPr>
            <p:spPr>
              <a:xfrm>
                <a:off x="4952577" y="2265217"/>
                <a:ext cx="2359769" cy="2360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84AEF7"/>
                  </a:solidFill>
                  <a:cs typeface="Montserrat" panose="00000500000000000000" charset="0"/>
                </a:endParaRPr>
              </a:p>
            </p:txBody>
          </p:sp>
          <p:sp>
            <p:nvSpPr>
              <p:cNvPr id="29" name="椭圆 28"/>
              <p:cNvSpPr/>
              <p:nvPr/>
            </p:nvSpPr>
            <p:spPr>
              <a:xfrm>
                <a:off x="5287990" y="2632235"/>
                <a:ext cx="1626061" cy="1626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84AEF7"/>
                  </a:solidFill>
                  <a:cs typeface="Montserrat" panose="00000500000000000000" charset="0"/>
                </a:endParaRPr>
              </a:p>
            </p:txBody>
          </p:sp>
        </p:grpSp>
        <p:sp>
          <p:nvSpPr>
            <p:cNvPr id="24" name="文本框 50"/>
            <p:cNvSpPr txBox="1"/>
            <p:nvPr/>
          </p:nvSpPr>
          <p:spPr>
            <a:xfrm>
              <a:off x="6424073" y="1065733"/>
              <a:ext cx="684718" cy="616135"/>
            </a:xfrm>
            <a:prstGeom prst="rect">
              <a:avLst/>
            </a:prstGeom>
            <a:noFill/>
            <a:ln>
              <a:noFill/>
            </a:ln>
          </p:spPr>
          <p:txBody>
            <a:bodyPr wrap="none">
              <a:spAutoFit/>
            </a:bodyPr>
            <a:lstStyle/>
            <a:p>
              <a:pPr>
                <a:defRPr/>
              </a:pPr>
              <a:r>
                <a:rPr lang="en-US" altLang="zh-CN" sz="2400" dirty="0">
                  <a:solidFill>
                    <a:srgbClr val="FFFFFF"/>
                  </a:solidFill>
                  <a:latin typeface="Montserrat" panose="00000500000000000000" charset="0"/>
                  <a:cs typeface="Montserrat" panose="00000500000000000000" charset="0"/>
                </a:rPr>
                <a:t>03</a:t>
              </a:r>
              <a:endParaRPr lang="zh-CN" altLang="en-US" sz="2400" dirty="0">
                <a:solidFill>
                  <a:srgbClr val="FFFFFF"/>
                </a:solidFill>
                <a:latin typeface="Montserrat" panose="00000500000000000000" charset="0"/>
                <a:cs typeface="Montserrat" panose="00000500000000000000" charset="0"/>
              </a:endParaRPr>
            </a:p>
          </p:txBody>
        </p:sp>
      </p:grpSp>
      <p:sp>
        <p:nvSpPr>
          <p:cNvPr id="2" name="TextBox 14"/>
          <p:cNvSpPr txBox="1">
            <a:spLocks noChangeArrowheads="1"/>
          </p:cNvSpPr>
          <p:nvPr/>
        </p:nvSpPr>
        <p:spPr bwMode="auto">
          <a:xfrm>
            <a:off x="796925" y="3566795"/>
            <a:ext cx="2374900"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000" dirty="0">
                <a:solidFill>
                  <a:srgbClr val="FFFFFF"/>
                </a:solidFill>
                <a:latin typeface="Montserrat" panose="00000500000000000000" charset="0"/>
                <a:ea typeface="Montserrat" panose="00000500000000000000" charset="0"/>
                <a:cs typeface="Montserrat" panose="00000500000000000000" charset="0"/>
              </a:rPr>
              <a:t>The above picture can be replaced by itself.The method is to right-click the picture, set object format, fill, fill effect, and select the picture prepared in advance.</a:t>
            </a:r>
          </a:p>
        </p:txBody>
      </p:sp>
      <p:sp>
        <p:nvSpPr>
          <p:cNvPr id="4" name="TextBox 14"/>
          <p:cNvSpPr txBox="1">
            <a:spLocks noChangeArrowheads="1"/>
          </p:cNvSpPr>
          <p:nvPr/>
        </p:nvSpPr>
        <p:spPr bwMode="auto">
          <a:xfrm>
            <a:off x="6066790" y="3601720"/>
            <a:ext cx="2374900"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000" dirty="0">
                <a:solidFill>
                  <a:srgbClr val="FFFFFF"/>
                </a:solidFill>
                <a:latin typeface="Montserrat" panose="00000500000000000000" charset="0"/>
                <a:ea typeface="Montserrat" panose="00000500000000000000" charset="0"/>
                <a:cs typeface="Montserrat" panose="00000500000000000000" charset="0"/>
              </a:rPr>
              <a:t>The above picture can be replaced by itself.The method is to right-click the picture, set object format, fill, fill effect, and select the picture prepared in advance.</a:t>
            </a:r>
          </a:p>
        </p:txBody>
      </p:sp>
      <p:sp>
        <p:nvSpPr>
          <p:cNvPr id="26" name="标题 2">
            <a:extLst>
              <a:ext uri="{FF2B5EF4-FFF2-40B4-BE49-F238E27FC236}">
                <a16:creationId xmlns:a16="http://schemas.microsoft.com/office/drawing/2014/main" id="{FCE24091-0116-A268-893B-DCDCB0966DB0}"/>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p:bldP spid="20" grpId="0" animBg="1"/>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621417" y="1347614"/>
            <a:ext cx="3042047" cy="1343025"/>
          </a:xfrm>
          <a:prstGeom prst="snip2DiagRect">
            <a:avLst/>
          </a:prstGeom>
          <a:blipFill>
            <a:blip r:embed="rId3" cstate="print">
              <a:extLst>
                <a:ext uri="{28A0092B-C50C-407E-A947-70E740481C1C}">
                  <a14:useLocalDpi xmlns:a14="http://schemas.microsoft.com/office/drawing/2010/main" val="0"/>
                </a:ext>
              </a:extLst>
            </a:blip>
            <a:stretch>
              <a:fillRect l="-214" t="-29768" r="-896" b="-16322"/>
            </a:stretch>
          </a:blipFill>
          <a:ln w="9525">
            <a:noFill/>
            <a:miter lim="800000"/>
          </a:ln>
        </p:spPr>
        <p:txBody>
          <a:bodyPr lIns="68573" tIns="34286" rIns="68573" bIns="34286" anchor="ctr"/>
          <a:lstStyle/>
          <a:p>
            <a:pPr defTabSz="685800" eaLnBrk="1" fontAlgn="auto" hangingPunct="1">
              <a:spcBef>
                <a:spcPts val="0"/>
              </a:spcBef>
              <a:spcAft>
                <a:spcPts val="0"/>
              </a:spcAft>
              <a:defRPr/>
            </a:pPr>
            <a:endParaRPr lang="zh-CN" altLang="en-US" sz="107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6" name="Oval 4"/>
          <p:cNvSpPr>
            <a:spLocks noChangeArrowheads="1"/>
          </p:cNvSpPr>
          <p:nvPr/>
        </p:nvSpPr>
        <p:spPr bwMode="auto">
          <a:xfrm>
            <a:off x="1862739" y="2814465"/>
            <a:ext cx="523875" cy="526256"/>
          </a:xfrm>
          <a:prstGeom prst="ellipse">
            <a:avLst/>
          </a:prstGeom>
          <a:solidFill>
            <a:schemeClr val="accent2"/>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7" name="Oval 12"/>
          <p:cNvSpPr>
            <a:spLocks noChangeArrowheads="1"/>
          </p:cNvSpPr>
          <p:nvPr/>
        </p:nvSpPr>
        <p:spPr bwMode="auto">
          <a:xfrm>
            <a:off x="3620096" y="2814465"/>
            <a:ext cx="525066" cy="526256"/>
          </a:xfrm>
          <a:prstGeom prst="ellipse">
            <a:avLst/>
          </a:prstGeom>
          <a:solidFill>
            <a:schemeClr val="accent1"/>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8" name="Oval 14"/>
          <p:cNvSpPr>
            <a:spLocks noChangeArrowheads="1"/>
          </p:cNvSpPr>
          <p:nvPr/>
        </p:nvSpPr>
        <p:spPr bwMode="auto">
          <a:xfrm>
            <a:off x="5226250" y="2814465"/>
            <a:ext cx="523875" cy="526256"/>
          </a:xfrm>
          <a:prstGeom prst="ellipse">
            <a:avLst/>
          </a:prstGeom>
          <a:solidFill>
            <a:schemeClr val="accent2"/>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9" name="Oval 16"/>
          <p:cNvSpPr>
            <a:spLocks noChangeArrowheads="1"/>
          </p:cNvSpPr>
          <p:nvPr/>
        </p:nvSpPr>
        <p:spPr bwMode="auto">
          <a:xfrm>
            <a:off x="6725252" y="2814465"/>
            <a:ext cx="522685" cy="526256"/>
          </a:xfrm>
          <a:prstGeom prst="ellipse">
            <a:avLst/>
          </a:prstGeom>
          <a:solidFill>
            <a:schemeClr val="accent1"/>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nvGrpSpPr>
          <p:cNvPr id="10" name="Group 20"/>
          <p:cNvGrpSpPr/>
          <p:nvPr/>
        </p:nvGrpSpPr>
        <p:grpSpPr bwMode="auto">
          <a:xfrm>
            <a:off x="1987749" y="2927573"/>
            <a:ext cx="294084" cy="296466"/>
            <a:chOff x="0" y="0"/>
            <a:chExt cx="401822" cy="404317"/>
          </a:xfrm>
          <a:solidFill>
            <a:schemeClr val="accent2"/>
          </a:solidFill>
        </p:grpSpPr>
        <p:sp>
          <p:nvSpPr>
            <p:cNvPr id="11"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12"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grpSp>
      <p:grpSp>
        <p:nvGrpSpPr>
          <p:cNvPr id="13" name="Group 23"/>
          <p:cNvGrpSpPr/>
          <p:nvPr/>
        </p:nvGrpSpPr>
        <p:grpSpPr bwMode="auto">
          <a:xfrm>
            <a:off x="3772496" y="2963292"/>
            <a:ext cx="284560" cy="247650"/>
            <a:chOff x="0" y="0"/>
            <a:chExt cx="389342" cy="339426"/>
          </a:xfrm>
          <a:solidFill>
            <a:schemeClr val="bg1"/>
          </a:solidFill>
        </p:grpSpPr>
        <p:sp>
          <p:nvSpPr>
            <p:cNvPr id="14"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15"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16"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17"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18"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19"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20"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21" name="Rectangle 117"/>
            <p:cNvSpPr>
              <a:spLocks noChangeArrowheads="1"/>
            </p:cNvSpPr>
            <p:nvPr/>
          </p:nvSpPr>
          <p:spPr bwMode="auto">
            <a:xfrm>
              <a:off x="49916" y="114806"/>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2" name="Rectangle 118"/>
            <p:cNvSpPr>
              <a:spLocks noChangeArrowheads="1"/>
            </p:cNvSpPr>
            <p:nvPr/>
          </p:nvSpPr>
          <p:spPr bwMode="auto">
            <a:xfrm>
              <a:off x="49916" y="15473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3" name="Rectangle 119"/>
            <p:cNvSpPr>
              <a:spLocks noChangeArrowheads="1"/>
            </p:cNvSpPr>
            <p:nvPr/>
          </p:nvSpPr>
          <p:spPr bwMode="auto">
            <a:xfrm>
              <a:off x="49916" y="199662"/>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4" name="Rectangle 120"/>
            <p:cNvSpPr>
              <a:spLocks noChangeArrowheads="1"/>
            </p:cNvSpPr>
            <p:nvPr/>
          </p:nvSpPr>
          <p:spPr bwMode="auto">
            <a:xfrm>
              <a:off x="49916" y="242091"/>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grpSp>
        <p:nvGrpSpPr>
          <p:cNvPr id="25" name="Group 35"/>
          <p:cNvGrpSpPr/>
          <p:nvPr/>
        </p:nvGrpSpPr>
        <p:grpSpPr bwMode="auto">
          <a:xfrm>
            <a:off x="6847887" y="2933527"/>
            <a:ext cx="277415" cy="275034"/>
            <a:chOff x="0" y="0"/>
            <a:chExt cx="379359" cy="376864"/>
          </a:xfrm>
          <a:solidFill>
            <a:schemeClr val="bg1"/>
          </a:solidFill>
        </p:grpSpPr>
        <p:sp>
          <p:nvSpPr>
            <p:cNvPr id="29"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30"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1"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2"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3"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34" name="Freeform 155"/>
            <p:cNvSpPr>
              <a:spLocks noChangeArrowheads="1"/>
            </p:cNvSpPr>
            <p:nvPr/>
          </p:nvSpPr>
          <p:spPr bwMode="auto">
            <a:xfrm>
              <a:off x="67387" y="272040"/>
              <a:ext cx="22463" cy="19966"/>
            </a:xfrm>
            <a:custGeom>
              <a:avLst/>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35"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36"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37"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38"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9"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0"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1"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2"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3"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4"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5"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46"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grpSp>
        <p:nvGrpSpPr>
          <p:cNvPr id="47" name="Group 54"/>
          <p:cNvGrpSpPr/>
          <p:nvPr/>
        </p:nvGrpSpPr>
        <p:grpSpPr bwMode="auto">
          <a:xfrm>
            <a:off x="5382225" y="2969246"/>
            <a:ext cx="219075" cy="284559"/>
            <a:chOff x="0" y="0"/>
            <a:chExt cx="299494" cy="389342"/>
          </a:xfrm>
          <a:solidFill>
            <a:schemeClr val="accent2"/>
          </a:solidFill>
        </p:grpSpPr>
        <p:sp>
          <p:nvSpPr>
            <p:cNvPr id="48"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sp>
          <p:nvSpPr>
            <p:cNvPr id="49"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Montserrat" panose="00000500000000000000" charset="0"/>
                <a:ea typeface="Montserrat" panose="00000500000000000000" charset="0"/>
                <a:cs typeface="Montserrat" panose="00000500000000000000" charset="0"/>
              </a:endParaRPr>
            </a:p>
          </p:txBody>
        </p:sp>
      </p:grpSp>
      <p:sp>
        <p:nvSpPr>
          <p:cNvPr id="50" name="剪去对角的矩形 49"/>
          <p:cNvSpPr/>
          <p:nvPr/>
        </p:nvSpPr>
        <p:spPr>
          <a:xfrm>
            <a:off x="1326958" y="1403575"/>
            <a:ext cx="3224213" cy="1301354"/>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800" eaLnBrk="1" fontAlgn="auto" hangingPunct="1">
              <a:spcBef>
                <a:spcPts val="0"/>
              </a:spcBef>
              <a:spcAft>
                <a:spcPts val="0"/>
              </a:spcAft>
              <a:defRPr/>
            </a:pPr>
            <a:endParaRPr lang="zh-CN" altLang="en-US" sz="1070">
              <a:solidFill>
                <a:srgbClr val="007FDE"/>
              </a:solidFill>
              <a:latin typeface="Montserrat" panose="00000500000000000000" charset="0"/>
              <a:ea typeface="Montserrat" panose="00000500000000000000" charset="0"/>
              <a:cs typeface="Montserrat" panose="00000500000000000000" charset="0"/>
            </a:endParaRPr>
          </a:p>
        </p:txBody>
      </p:sp>
      <p:sp>
        <p:nvSpPr>
          <p:cNvPr id="51" name="矩形 104"/>
          <p:cNvSpPr>
            <a:spLocks noChangeArrowheads="1"/>
          </p:cNvSpPr>
          <p:nvPr/>
        </p:nvSpPr>
        <p:spPr bwMode="auto">
          <a:xfrm>
            <a:off x="2523616" y="1578599"/>
            <a:ext cx="15227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725" b="1" dirty="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rPr>
              <a:t>Add the title</a:t>
            </a:r>
            <a:endParaRPr lang="en-US" altLang="zh-CN" sz="1725" b="1" dirty="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2" name="矩形 47"/>
          <p:cNvSpPr>
            <a:spLocks noChangeArrowheads="1"/>
          </p:cNvSpPr>
          <p:nvPr/>
        </p:nvSpPr>
        <p:spPr bwMode="auto">
          <a:xfrm>
            <a:off x="1558925" y="1902460"/>
            <a:ext cx="2760345" cy="4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125" dirty="0">
                <a:solidFill>
                  <a:srgbClr val="F2F2F2"/>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p>
        </p:txBody>
      </p:sp>
      <p:sp>
        <p:nvSpPr>
          <p:cNvPr id="61" name="TextBox 11"/>
          <p:cNvSpPr txBox="1">
            <a:spLocks noChangeArrowheads="1"/>
          </p:cNvSpPr>
          <p:nvPr/>
        </p:nvSpPr>
        <p:spPr bwMode="auto">
          <a:xfrm flipH="1">
            <a:off x="1151792" y="3802599"/>
            <a:ext cx="1548000" cy="10591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62" name="TextBox 11"/>
          <p:cNvSpPr txBox="1">
            <a:spLocks noChangeArrowheads="1"/>
          </p:cNvSpPr>
          <p:nvPr/>
        </p:nvSpPr>
        <p:spPr bwMode="auto">
          <a:xfrm flipH="1">
            <a:off x="1143026" y="350785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63" name="TextBox 11"/>
          <p:cNvSpPr txBox="1">
            <a:spLocks noChangeArrowheads="1"/>
          </p:cNvSpPr>
          <p:nvPr/>
        </p:nvSpPr>
        <p:spPr bwMode="auto">
          <a:xfrm flipH="1">
            <a:off x="2915931" y="3802599"/>
            <a:ext cx="1548000" cy="10591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64" name="TextBox 11"/>
          <p:cNvSpPr txBox="1">
            <a:spLocks noChangeArrowheads="1"/>
          </p:cNvSpPr>
          <p:nvPr/>
        </p:nvSpPr>
        <p:spPr bwMode="auto">
          <a:xfrm flipH="1">
            <a:off x="2910092" y="350785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65" name="TextBox 11"/>
          <p:cNvSpPr txBox="1">
            <a:spLocks noChangeArrowheads="1"/>
          </p:cNvSpPr>
          <p:nvPr/>
        </p:nvSpPr>
        <p:spPr bwMode="auto">
          <a:xfrm flipH="1">
            <a:off x="4680070" y="3802599"/>
            <a:ext cx="1548000" cy="10591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66" name="TextBox 11"/>
          <p:cNvSpPr txBox="1">
            <a:spLocks noChangeArrowheads="1"/>
          </p:cNvSpPr>
          <p:nvPr/>
        </p:nvSpPr>
        <p:spPr bwMode="auto">
          <a:xfrm flipH="1">
            <a:off x="4677153" y="350785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67" name="TextBox 11"/>
          <p:cNvSpPr txBox="1">
            <a:spLocks noChangeArrowheads="1"/>
          </p:cNvSpPr>
          <p:nvPr/>
        </p:nvSpPr>
        <p:spPr bwMode="auto">
          <a:xfrm flipH="1">
            <a:off x="6444208" y="3802599"/>
            <a:ext cx="1548000" cy="105918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68" name="TextBox 11"/>
          <p:cNvSpPr txBox="1">
            <a:spLocks noChangeArrowheads="1"/>
          </p:cNvSpPr>
          <p:nvPr/>
        </p:nvSpPr>
        <p:spPr bwMode="auto">
          <a:xfrm flipH="1">
            <a:off x="6444214" y="350785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6" name="标题 2">
            <a:extLst>
              <a:ext uri="{FF2B5EF4-FFF2-40B4-BE49-F238E27FC236}">
                <a16:creationId xmlns:a16="http://schemas.microsoft.com/office/drawing/2014/main" id="{E7515841-258F-E03C-A03F-6715570EF41B}"/>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1+#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300"/>
                                        <p:tgtEl>
                                          <p:spTgt spid="5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randombar(horizontal)">
                                      <p:cBhvr>
                                        <p:cTn id="21" dur="300"/>
                                        <p:tgtEl>
                                          <p:spTgt spid="52"/>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5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5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5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cTn>
                              </p:par>
                              <p:par>
                                <p:cTn id="38" presetID="21"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5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500"/>
                                        <p:tgtEl>
                                          <p:spTgt spid="25"/>
                                        </p:tgtEl>
                                      </p:cBhvr>
                                    </p:animEffect>
                                  </p:childTnLst>
                                </p:cTn>
                              </p:par>
                              <p:par>
                                <p:cTn id="44" presetID="21" presetClass="entr" presetSubtype="1"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heel(1)">
                                      <p:cBhvr>
                                        <p:cTn id="46" dur="500"/>
                                        <p:tgtEl>
                                          <p:spTgt spid="47"/>
                                        </p:tgtEl>
                                      </p:cBhvr>
                                    </p:animEffect>
                                  </p:childTnLst>
                                </p:cTn>
                              </p:par>
                              <p:par>
                                <p:cTn id="47" presetID="47" presetClass="entr" presetSubtype="0" fill="hold" grpId="0" nodeType="withEffect">
                                  <p:stCondLst>
                                    <p:cond delay="3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1000"/>
                                        <p:tgtEl>
                                          <p:spTgt spid="61"/>
                                        </p:tgtEl>
                                      </p:cBhvr>
                                    </p:animEffect>
                                  </p:childTnLst>
                                </p:cTn>
                              </p:par>
                              <p:par>
                                <p:cTn id="55" presetID="47" presetClass="entr" presetSubtype="0" fill="hold" grpId="0" nodeType="withEffect">
                                  <p:stCondLst>
                                    <p:cond delay="30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1000"/>
                                        <p:tgtEl>
                                          <p:spTgt spid="63"/>
                                        </p:tgtEl>
                                      </p:cBhvr>
                                    </p:animEffect>
                                  </p:childTnLst>
                                </p:cTn>
                              </p:par>
                              <p:par>
                                <p:cTn id="63" presetID="47" presetClass="entr" presetSubtype="0" fill="hold" grpId="0" nodeType="withEffect">
                                  <p:stCondLst>
                                    <p:cond delay="30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1000"/>
                                        <p:tgtEl>
                                          <p:spTgt spid="66"/>
                                        </p:tgtEl>
                                      </p:cBhvr>
                                    </p:animEffect>
                                    <p:anim calcmode="lin" valueType="num">
                                      <p:cBhvr>
                                        <p:cTn id="66" dur="1000" fill="hold"/>
                                        <p:tgtEl>
                                          <p:spTgt spid="66"/>
                                        </p:tgtEl>
                                        <p:attrNameLst>
                                          <p:attrName>ppt_x</p:attrName>
                                        </p:attrNameLst>
                                      </p:cBhvr>
                                      <p:tavLst>
                                        <p:tav tm="0">
                                          <p:val>
                                            <p:strVal val="#ppt_x"/>
                                          </p:val>
                                        </p:tav>
                                        <p:tav tm="100000">
                                          <p:val>
                                            <p:strVal val="#ppt_x"/>
                                          </p:val>
                                        </p:tav>
                                      </p:tavLst>
                                    </p:anim>
                                    <p:anim calcmode="lin" valueType="num">
                                      <p:cBhvr>
                                        <p:cTn id="67" dur="1000" fill="hold"/>
                                        <p:tgtEl>
                                          <p:spTgt spid="66"/>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1000"/>
                                        <p:tgtEl>
                                          <p:spTgt spid="65"/>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750"/>
                                  </p:stCondLst>
                                  <p:childTnLst>
                                    <p:set>
                                      <p:cBhvr>
                                        <p:cTn id="77" dur="1" fill="hold">
                                          <p:stCondLst>
                                            <p:cond delay="0"/>
                                          </p:stCondLst>
                                        </p:cTn>
                                        <p:tgtEl>
                                          <p:spTgt spid="67"/>
                                        </p:tgtEl>
                                        <p:attrNameLst>
                                          <p:attrName>style.visibility</p:attrName>
                                        </p:attrNameLst>
                                      </p:cBhvr>
                                      <p:to>
                                        <p:strVal val="visible"/>
                                      </p:to>
                                    </p:set>
                                    <p:animEffect transition="in" filter="wipe(left)">
                                      <p:cBhvr>
                                        <p:cTn id="7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p:bldP spid="52" grpId="0"/>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六边形 4"/>
          <p:cNvSpPr/>
          <p:nvPr/>
        </p:nvSpPr>
        <p:spPr>
          <a:xfrm>
            <a:off x="629561" y="2474188"/>
            <a:ext cx="1198710" cy="1033370"/>
          </a:xfrm>
          <a:prstGeom prst="hexagon">
            <a:avLst/>
          </a:prstGeom>
          <a:blipFill>
            <a:blip r:embed="rId3" cstate="print">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6" name="六边形 5"/>
          <p:cNvSpPr/>
          <p:nvPr/>
        </p:nvSpPr>
        <p:spPr>
          <a:xfrm>
            <a:off x="2654786" y="1353046"/>
            <a:ext cx="1198710" cy="1033370"/>
          </a:xfrm>
          <a:prstGeom prst="hexagon">
            <a:avLst/>
          </a:prstGeom>
          <a:blipFill>
            <a:blip r:embed="rId4" cstate="print">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7" name="六边形 6"/>
          <p:cNvSpPr/>
          <p:nvPr/>
        </p:nvSpPr>
        <p:spPr>
          <a:xfrm>
            <a:off x="1642174" y="1911544"/>
            <a:ext cx="1198710" cy="1033370"/>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schemeClr val="bg1"/>
                </a:solidFill>
                <a:latin typeface="Montserrat" panose="00000500000000000000" charset="0"/>
                <a:ea typeface="Montserrat" panose="00000500000000000000" charset="0"/>
                <a:cs typeface="Montserrat" panose="00000500000000000000" charset="0"/>
              </a:rPr>
              <a:t>Calm</a:t>
            </a:r>
          </a:p>
        </p:txBody>
      </p:sp>
      <p:sp>
        <p:nvSpPr>
          <p:cNvPr id="8" name="六边形 7"/>
          <p:cNvSpPr/>
          <p:nvPr/>
        </p:nvSpPr>
        <p:spPr>
          <a:xfrm>
            <a:off x="1642174" y="3036832"/>
            <a:ext cx="1198710" cy="1033370"/>
          </a:xfrm>
          <a:prstGeom prst="hexagon">
            <a:avLst/>
          </a:prstGeom>
          <a:blipFill>
            <a:blip r:embed="rId5" cstate="print">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9" name="六边形 8"/>
          <p:cNvSpPr/>
          <p:nvPr/>
        </p:nvSpPr>
        <p:spPr>
          <a:xfrm>
            <a:off x="3667399" y="3036832"/>
            <a:ext cx="1198710" cy="1033370"/>
          </a:xfrm>
          <a:prstGeom prst="hexagon">
            <a:avLst/>
          </a:prstGeom>
          <a:blipFill>
            <a:blip r:embed="rId6" cstate="print">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ontserrat" panose="00000500000000000000" charset="0"/>
              <a:ea typeface="Montserrat" panose="00000500000000000000" charset="0"/>
              <a:cs typeface="Montserrat" panose="00000500000000000000" charset="0"/>
            </a:endParaRPr>
          </a:p>
        </p:txBody>
      </p:sp>
      <p:sp>
        <p:nvSpPr>
          <p:cNvPr id="10" name="TextBox 7"/>
          <p:cNvSpPr txBox="1"/>
          <p:nvPr/>
        </p:nvSpPr>
        <p:spPr>
          <a:xfrm>
            <a:off x="6228184" y="1199750"/>
            <a:ext cx="2412000" cy="629920"/>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1" name="TextBox 8"/>
          <p:cNvSpPr txBox="1"/>
          <p:nvPr/>
        </p:nvSpPr>
        <p:spPr>
          <a:xfrm>
            <a:off x="6228184" y="987574"/>
            <a:ext cx="1764000" cy="245745"/>
          </a:xfrm>
          <a:prstGeom prst="rect">
            <a:avLst/>
          </a:prstGeom>
          <a:noFill/>
        </p:spPr>
        <p:txBody>
          <a:bodyPr wrap="square" tIns="0" bIns="0" rtlCol="0" anchor="t">
            <a:spAutoFit/>
          </a:bodyPr>
          <a:lstStyle/>
          <a:p>
            <a:pPr lvl="0">
              <a:defRPr/>
            </a:pPr>
            <a:r>
              <a:rPr lang="zh-CN" altLang="en-US" sz="1600" b="1" kern="0" dirty="0">
                <a:solidFill>
                  <a:prstClr val="black">
                    <a:lumMod val="75000"/>
                    <a:lumOff val="25000"/>
                  </a:prstClr>
                </a:solidFill>
                <a:cs typeface="+mn-ea"/>
                <a:sym typeface="+mn-lt"/>
              </a:rPr>
              <a:t>Add the title</a:t>
            </a:r>
            <a:endParaRPr lang="en-US" altLang="zh-CN" sz="1600" b="1" kern="0" dirty="0">
              <a:solidFill>
                <a:prstClr val="black">
                  <a:lumMod val="75000"/>
                  <a:lumOff val="25000"/>
                </a:prstClr>
              </a:solidFill>
              <a:cs typeface="+mn-ea"/>
              <a:sym typeface="+mn-lt"/>
            </a:endParaRPr>
          </a:p>
        </p:txBody>
      </p:sp>
      <p:sp>
        <p:nvSpPr>
          <p:cNvPr id="12" name="TextBox 9"/>
          <p:cNvSpPr txBox="1"/>
          <p:nvPr/>
        </p:nvSpPr>
        <p:spPr>
          <a:xfrm>
            <a:off x="6228184" y="2112667"/>
            <a:ext cx="2412000" cy="629920"/>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3" name="TextBox 10"/>
          <p:cNvSpPr txBox="1"/>
          <p:nvPr/>
        </p:nvSpPr>
        <p:spPr>
          <a:xfrm>
            <a:off x="6228184" y="1899675"/>
            <a:ext cx="1764000" cy="245745"/>
          </a:xfrm>
          <a:prstGeom prst="rect">
            <a:avLst/>
          </a:prstGeom>
          <a:noFill/>
        </p:spPr>
        <p:txBody>
          <a:bodyPr wrap="square" tIns="0" bIns="0" rtlCol="0" anchor="t">
            <a:spAutoFit/>
          </a:bodyPr>
          <a:lstStyle/>
          <a:p>
            <a:pPr lvl="0">
              <a:defRPr/>
            </a:pPr>
            <a:r>
              <a:rPr lang="zh-CN" altLang="en-US" sz="1600" b="1" kern="0" dirty="0">
                <a:solidFill>
                  <a:prstClr val="black">
                    <a:lumMod val="75000"/>
                    <a:lumOff val="25000"/>
                  </a:prstClr>
                </a:solidFill>
                <a:cs typeface="+mn-ea"/>
                <a:sym typeface="+mn-lt"/>
              </a:rPr>
              <a:t>Add the title</a:t>
            </a:r>
            <a:endParaRPr lang="en-US" altLang="zh-CN" sz="1600" b="1" kern="0" dirty="0">
              <a:solidFill>
                <a:prstClr val="black">
                  <a:lumMod val="75000"/>
                  <a:lumOff val="25000"/>
                </a:prstClr>
              </a:solidFill>
              <a:cs typeface="+mn-ea"/>
              <a:sym typeface="+mn-lt"/>
            </a:endParaRPr>
          </a:p>
        </p:txBody>
      </p:sp>
      <p:sp>
        <p:nvSpPr>
          <p:cNvPr id="14" name="TextBox 11"/>
          <p:cNvSpPr txBox="1"/>
          <p:nvPr/>
        </p:nvSpPr>
        <p:spPr>
          <a:xfrm>
            <a:off x="6228184" y="3025583"/>
            <a:ext cx="2412000" cy="629920"/>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5" name="TextBox 12"/>
          <p:cNvSpPr txBox="1"/>
          <p:nvPr/>
        </p:nvSpPr>
        <p:spPr>
          <a:xfrm>
            <a:off x="6228184" y="2811774"/>
            <a:ext cx="1764000" cy="245745"/>
          </a:xfrm>
          <a:prstGeom prst="rect">
            <a:avLst/>
          </a:prstGeom>
          <a:noFill/>
        </p:spPr>
        <p:txBody>
          <a:bodyPr wrap="square" tIns="0" bIns="0" rtlCol="0" anchor="t">
            <a:spAutoFit/>
          </a:bodyPr>
          <a:lstStyle/>
          <a:p>
            <a:pPr lvl="0">
              <a:defRPr/>
            </a:pPr>
            <a:r>
              <a:rPr lang="zh-CN" altLang="en-US" sz="1600" b="1" kern="0" dirty="0">
                <a:solidFill>
                  <a:prstClr val="black">
                    <a:lumMod val="75000"/>
                    <a:lumOff val="25000"/>
                  </a:prstClr>
                </a:solidFill>
                <a:cs typeface="+mn-ea"/>
                <a:sym typeface="+mn-lt"/>
              </a:rPr>
              <a:t>Add the title</a:t>
            </a:r>
            <a:endParaRPr lang="en-US" altLang="zh-CN" sz="1600" b="1" kern="0" dirty="0">
              <a:solidFill>
                <a:prstClr val="black">
                  <a:lumMod val="75000"/>
                  <a:lumOff val="25000"/>
                </a:prstClr>
              </a:solidFill>
              <a:cs typeface="+mn-ea"/>
              <a:sym typeface="+mn-lt"/>
            </a:endParaRPr>
          </a:p>
        </p:txBody>
      </p:sp>
      <p:sp>
        <p:nvSpPr>
          <p:cNvPr id="16" name="TextBox 13"/>
          <p:cNvSpPr txBox="1"/>
          <p:nvPr/>
        </p:nvSpPr>
        <p:spPr>
          <a:xfrm>
            <a:off x="6261422" y="4034674"/>
            <a:ext cx="2412000" cy="629920"/>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7" name="TextBox 14"/>
          <p:cNvSpPr txBox="1"/>
          <p:nvPr/>
        </p:nvSpPr>
        <p:spPr>
          <a:xfrm>
            <a:off x="6228184" y="3723878"/>
            <a:ext cx="1764000" cy="245745"/>
          </a:xfrm>
          <a:prstGeom prst="rect">
            <a:avLst/>
          </a:prstGeom>
          <a:noFill/>
        </p:spPr>
        <p:txBody>
          <a:bodyPr wrap="square" tIns="0" bIns="0" rtlCol="0" anchor="t">
            <a:spAutoFit/>
          </a:bodyPr>
          <a:lstStyle/>
          <a:p>
            <a:pPr lvl="0">
              <a:defRPr/>
            </a:pPr>
            <a:r>
              <a:rPr lang="zh-CN" altLang="en-US" sz="1600" b="1" kern="0" dirty="0">
                <a:solidFill>
                  <a:prstClr val="black">
                    <a:lumMod val="75000"/>
                    <a:lumOff val="25000"/>
                  </a:prstClr>
                </a:solidFill>
                <a:cs typeface="+mn-ea"/>
                <a:sym typeface="+mn-lt"/>
              </a:rPr>
              <a:t>Add the title</a:t>
            </a:r>
            <a:endParaRPr lang="en-US" altLang="zh-CN" sz="1600" b="1" kern="0" dirty="0">
              <a:solidFill>
                <a:prstClr val="black">
                  <a:lumMod val="75000"/>
                  <a:lumOff val="25000"/>
                </a:prstClr>
              </a:solidFill>
              <a:cs typeface="+mn-ea"/>
              <a:sym typeface="+mn-lt"/>
            </a:endParaRPr>
          </a:p>
        </p:txBody>
      </p:sp>
      <p:sp>
        <p:nvSpPr>
          <p:cNvPr id="18" name="六边形 17"/>
          <p:cNvSpPr/>
          <p:nvPr/>
        </p:nvSpPr>
        <p:spPr>
          <a:xfrm>
            <a:off x="2654786" y="2470045"/>
            <a:ext cx="1198710" cy="1033370"/>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bg1"/>
                </a:solidFill>
                <a:latin typeface="Montserrat" panose="00000500000000000000" charset="0"/>
                <a:ea typeface="Montserrat" panose="00000500000000000000" charset="0"/>
                <a:cs typeface="Montserrat" panose="00000500000000000000" charset="0"/>
              </a:rPr>
              <a:t>P</a:t>
            </a:r>
            <a:r>
              <a:rPr lang="zh-CN" altLang="en-US" sz="1200" b="1" dirty="0">
                <a:solidFill>
                  <a:schemeClr val="bg1"/>
                </a:solidFill>
                <a:latin typeface="Montserrat" panose="00000500000000000000" charset="0"/>
                <a:ea typeface="Montserrat" panose="00000500000000000000" charset="0"/>
                <a:cs typeface="Montserrat" panose="00000500000000000000" charset="0"/>
              </a:rPr>
              <a:t>rofession</a:t>
            </a:r>
          </a:p>
        </p:txBody>
      </p:sp>
      <p:sp>
        <p:nvSpPr>
          <p:cNvPr id="19" name="六边形 18"/>
          <p:cNvSpPr/>
          <p:nvPr/>
        </p:nvSpPr>
        <p:spPr>
          <a:xfrm>
            <a:off x="3667398" y="1853713"/>
            <a:ext cx="1198710" cy="1033370"/>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b="1" dirty="0">
                <a:solidFill>
                  <a:schemeClr val="bg1"/>
                </a:solidFill>
                <a:latin typeface="Montserrat" panose="00000500000000000000" charset="0"/>
                <a:ea typeface="Montserrat" panose="00000500000000000000" charset="0"/>
                <a:cs typeface="Montserrat" panose="00000500000000000000" charset="0"/>
              </a:rPr>
              <a:t>Efficient</a:t>
            </a:r>
          </a:p>
        </p:txBody>
      </p:sp>
      <p:sp>
        <p:nvSpPr>
          <p:cNvPr id="20" name="六边形 19"/>
          <p:cNvSpPr/>
          <p:nvPr/>
        </p:nvSpPr>
        <p:spPr>
          <a:xfrm>
            <a:off x="4680012" y="2474188"/>
            <a:ext cx="1198710" cy="1033370"/>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b="1" dirty="0">
              <a:solidFill>
                <a:schemeClr val="bg1"/>
              </a:solidFill>
              <a:latin typeface="Montserrat" panose="00000500000000000000" charset="0"/>
              <a:ea typeface="Montserrat" panose="00000500000000000000" charset="0"/>
              <a:cs typeface="Montserrat" panose="00000500000000000000" charset="0"/>
            </a:endParaRPr>
          </a:p>
        </p:txBody>
      </p:sp>
      <p:sp>
        <p:nvSpPr>
          <p:cNvPr id="3" name="文本框 2"/>
          <p:cNvSpPr txBox="1"/>
          <p:nvPr/>
        </p:nvSpPr>
        <p:spPr>
          <a:xfrm>
            <a:off x="4679315" y="2870835"/>
            <a:ext cx="1257300" cy="275590"/>
          </a:xfrm>
          <a:prstGeom prst="rect">
            <a:avLst/>
          </a:prstGeom>
          <a:noFill/>
        </p:spPr>
        <p:txBody>
          <a:bodyPr wrap="square" rtlCol="0">
            <a:spAutoFit/>
          </a:bodyPr>
          <a:lstStyle/>
          <a:p>
            <a:r>
              <a:rPr lang="en-US" altLang="zh-CN" sz="1200" b="1">
                <a:solidFill>
                  <a:schemeClr val="bg1"/>
                </a:solidFill>
              </a:rPr>
              <a:t>A</a:t>
            </a:r>
            <a:r>
              <a:rPr lang="zh-CN" altLang="en-US" sz="1200" b="1">
                <a:solidFill>
                  <a:schemeClr val="bg1"/>
                </a:solidFill>
              </a:rPr>
              <a:t>chievement</a:t>
            </a:r>
          </a:p>
        </p:txBody>
      </p:sp>
      <p:sp>
        <p:nvSpPr>
          <p:cNvPr id="22" name="标题 2">
            <a:extLst>
              <a:ext uri="{FF2B5EF4-FFF2-40B4-BE49-F238E27FC236}">
                <a16:creationId xmlns:a16="http://schemas.microsoft.com/office/drawing/2014/main" id="{5B87B109-FC52-ECC9-F46F-54E7B5460A6E}"/>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5"/>
                                        </p:tgtEl>
                                      </p:cBhvr>
                                    </p:animEffect>
                                    <p:animScale>
                                      <p:cBhvr>
                                        <p:cTn id="13" dur="150" autoRev="1" fill="hold"/>
                                        <p:tgtEl>
                                          <p:spTgt spid="5"/>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 calcmode="lin" valueType="num">
                                      <p:cBhvr>
                                        <p:cTn id="16" dur="300" fill="hold"/>
                                        <p:tgtEl>
                                          <p:spTgt spid="7"/>
                                        </p:tgtEl>
                                        <p:attrNameLst>
                                          <p:attrName>ppt_w</p:attrName>
                                        </p:attrNameLst>
                                      </p:cBhvr>
                                      <p:tavLst>
                                        <p:tav tm="0">
                                          <p:val>
                                            <p:fltVal val="0"/>
                                          </p:val>
                                        </p:tav>
                                        <p:tav tm="100000">
                                          <p:val>
                                            <p:strVal val="#ppt_w"/>
                                          </p:val>
                                        </p:tav>
                                      </p:tavLst>
                                    </p:anim>
                                    <p:anim calcmode="lin" valueType="num">
                                      <p:cBhvr>
                                        <p:cTn id="17" dur="300" fill="hold"/>
                                        <p:tgtEl>
                                          <p:spTgt spid="7"/>
                                        </p:tgtEl>
                                        <p:attrNameLst>
                                          <p:attrName>ppt_h</p:attrName>
                                        </p:attrNameLst>
                                      </p:cBhvr>
                                      <p:tavLst>
                                        <p:tav tm="0">
                                          <p:val>
                                            <p:fltVal val="0"/>
                                          </p:val>
                                        </p:tav>
                                        <p:tav tm="100000">
                                          <p:val>
                                            <p:strVal val="#ppt_h"/>
                                          </p:val>
                                        </p:tav>
                                      </p:tavLst>
                                    </p:anim>
                                    <p:anim calcmode="lin" valueType="num">
                                      <p:cBhvr>
                                        <p:cTn id="18" dur="300" fill="hold"/>
                                        <p:tgtEl>
                                          <p:spTgt spid="7"/>
                                        </p:tgtEl>
                                        <p:attrNameLst>
                                          <p:attrName>ppt_x</p:attrName>
                                        </p:attrNameLst>
                                      </p:cBhvr>
                                      <p:tavLst>
                                        <p:tav tm="0">
                                          <p:val>
                                            <p:fltVal val="0.5"/>
                                          </p:val>
                                        </p:tav>
                                        <p:tav tm="100000">
                                          <p:val>
                                            <p:strVal val="#ppt_x"/>
                                          </p:val>
                                        </p:tav>
                                      </p:tavLst>
                                    </p:anim>
                                    <p:anim calcmode="lin" valueType="num">
                                      <p:cBhvr>
                                        <p:cTn id="19" dur="300" fill="hold"/>
                                        <p:tgtEl>
                                          <p:spTgt spid="7"/>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7"/>
                                        </p:tgtEl>
                                      </p:cBhvr>
                                    </p:animEffect>
                                    <p:animScale>
                                      <p:cBhvr>
                                        <p:cTn id="22" dur="150" autoRev="1" fill="hold"/>
                                        <p:tgtEl>
                                          <p:spTgt spid="7"/>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 calcmode="lin" valueType="num">
                                      <p:cBhvr>
                                        <p:cTn id="27" dur="300" fill="hold"/>
                                        <p:tgtEl>
                                          <p:spTgt spid="6"/>
                                        </p:tgtEl>
                                        <p:attrNameLst>
                                          <p:attrName>ppt_x</p:attrName>
                                        </p:attrNameLst>
                                      </p:cBhvr>
                                      <p:tavLst>
                                        <p:tav tm="0">
                                          <p:val>
                                            <p:fltVal val="0.5"/>
                                          </p:val>
                                        </p:tav>
                                        <p:tav tm="100000">
                                          <p:val>
                                            <p:strVal val="#ppt_x"/>
                                          </p:val>
                                        </p:tav>
                                      </p:tavLst>
                                    </p:anim>
                                    <p:anim calcmode="lin" valueType="num">
                                      <p:cBhvr>
                                        <p:cTn id="28" dur="300" fill="hold"/>
                                        <p:tgtEl>
                                          <p:spTgt spid="6"/>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6"/>
                                        </p:tgtEl>
                                      </p:cBhvr>
                                    </p:animEffect>
                                    <p:animScale>
                                      <p:cBhvr>
                                        <p:cTn id="31" dur="150" autoRev="1" fill="hold"/>
                                        <p:tgtEl>
                                          <p:spTgt spid="6"/>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300" fill="hold"/>
                                        <p:tgtEl>
                                          <p:spTgt spid="19"/>
                                        </p:tgtEl>
                                        <p:attrNameLst>
                                          <p:attrName>ppt_w</p:attrName>
                                        </p:attrNameLst>
                                      </p:cBhvr>
                                      <p:tavLst>
                                        <p:tav tm="0">
                                          <p:val>
                                            <p:fltVal val="0"/>
                                          </p:val>
                                        </p:tav>
                                        <p:tav tm="100000">
                                          <p:val>
                                            <p:strVal val="#ppt_w"/>
                                          </p:val>
                                        </p:tav>
                                      </p:tavLst>
                                    </p:anim>
                                    <p:anim calcmode="lin" valueType="num">
                                      <p:cBhvr>
                                        <p:cTn id="35" dur="300" fill="hold"/>
                                        <p:tgtEl>
                                          <p:spTgt spid="19"/>
                                        </p:tgtEl>
                                        <p:attrNameLst>
                                          <p:attrName>ppt_h</p:attrName>
                                        </p:attrNameLst>
                                      </p:cBhvr>
                                      <p:tavLst>
                                        <p:tav tm="0">
                                          <p:val>
                                            <p:fltVal val="0"/>
                                          </p:val>
                                        </p:tav>
                                        <p:tav tm="100000">
                                          <p:val>
                                            <p:strVal val="#ppt_h"/>
                                          </p:val>
                                        </p:tav>
                                      </p:tavLst>
                                    </p:anim>
                                    <p:anim calcmode="lin" valueType="num">
                                      <p:cBhvr>
                                        <p:cTn id="36" dur="300" fill="hold"/>
                                        <p:tgtEl>
                                          <p:spTgt spid="19"/>
                                        </p:tgtEl>
                                        <p:attrNameLst>
                                          <p:attrName>ppt_x</p:attrName>
                                        </p:attrNameLst>
                                      </p:cBhvr>
                                      <p:tavLst>
                                        <p:tav tm="0">
                                          <p:val>
                                            <p:fltVal val="0.5"/>
                                          </p:val>
                                        </p:tav>
                                        <p:tav tm="100000">
                                          <p:val>
                                            <p:strVal val="#ppt_x"/>
                                          </p:val>
                                        </p:tav>
                                      </p:tavLst>
                                    </p:anim>
                                    <p:anim calcmode="lin" valueType="num">
                                      <p:cBhvr>
                                        <p:cTn id="37" dur="300" fill="hold"/>
                                        <p:tgtEl>
                                          <p:spTgt spid="19"/>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9"/>
                                        </p:tgtEl>
                                      </p:cBhvr>
                                    </p:animEffect>
                                    <p:animScale>
                                      <p:cBhvr>
                                        <p:cTn id="40" dur="150" autoRev="1" fill="hold"/>
                                        <p:tgtEl>
                                          <p:spTgt spid="19"/>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300" fill="hold"/>
                                        <p:tgtEl>
                                          <p:spTgt spid="20"/>
                                        </p:tgtEl>
                                        <p:attrNameLst>
                                          <p:attrName>ppt_w</p:attrName>
                                        </p:attrNameLst>
                                      </p:cBhvr>
                                      <p:tavLst>
                                        <p:tav tm="0">
                                          <p:val>
                                            <p:fltVal val="0"/>
                                          </p:val>
                                        </p:tav>
                                        <p:tav tm="100000">
                                          <p:val>
                                            <p:strVal val="#ppt_w"/>
                                          </p:val>
                                        </p:tav>
                                      </p:tavLst>
                                    </p:anim>
                                    <p:anim calcmode="lin" valueType="num">
                                      <p:cBhvr>
                                        <p:cTn id="44" dur="300" fill="hold"/>
                                        <p:tgtEl>
                                          <p:spTgt spid="20"/>
                                        </p:tgtEl>
                                        <p:attrNameLst>
                                          <p:attrName>ppt_h</p:attrName>
                                        </p:attrNameLst>
                                      </p:cBhvr>
                                      <p:tavLst>
                                        <p:tav tm="0">
                                          <p:val>
                                            <p:fltVal val="0"/>
                                          </p:val>
                                        </p:tav>
                                        <p:tav tm="100000">
                                          <p:val>
                                            <p:strVal val="#ppt_h"/>
                                          </p:val>
                                        </p:tav>
                                      </p:tavLst>
                                    </p:anim>
                                    <p:anim calcmode="lin" valueType="num">
                                      <p:cBhvr>
                                        <p:cTn id="45" dur="300" fill="hold"/>
                                        <p:tgtEl>
                                          <p:spTgt spid="20"/>
                                        </p:tgtEl>
                                        <p:attrNameLst>
                                          <p:attrName>ppt_x</p:attrName>
                                        </p:attrNameLst>
                                      </p:cBhvr>
                                      <p:tavLst>
                                        <p:tav tm="0">
                                          <p:val>
                                            <p:fltVal val="0.5"/>
                                          </p:val>
                                        </p:tav>
                                        <p:tav tm="100000">
                                          <p:val>
                                            <p:strVal val="#ppt_x"/>
                                          </p:val>
                                        </p:tav>
                                      </p:tavLst>
                                    </p:anim>
                                    <p:anim calcmode="lin" valueType="num">
                                      <p:cBhvr>
                                        <p:cTn id="46" dur="300" fill="hold"/>
                                        <p:tgtEl>
                                          <p:spTgt spid="20"/>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20"/>
                                        </p:tgtEl>
                                      </p:cBhvr>
                                    </p:animEffect>
                                    <p:animScale>
                                      <p:cBhvr>
                                        <p:cTn id="49" dur="150" autoRev="1" fill="hold"/>
                                        <p:tgtEl>
                                          <p:spTgt spid="20"/>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 calcmode="lin" valueType="num">
                                      <p:cBhvr>
                                        <p:cTn id="54" dur="300" fill="hold"/>
                                        <p:tgtEl>
                                          <p:spTgt spid="8"/>
                                        </p:tgtEl>
                                        <p:attrNameLst>
                                          <p:attrName>ppt_x</p:attrName>
                                        </p:attrNameLst>
                                      </p:cBhvr>
                                      <p:tavLst>
                                        <p:tav tm="0">
                                          <p:val>
                                            <p:fltVal val="0.5"/>
                                          </p:val>
                                        </p:tav>
                                        <p:tav tm="100000">
                                          <p:val>
                                            <p:strVal val="#ppt_x"/>
                                          </p:val>
                                        </p:tav>
                                      </p:tavLst>
                                    </p:anim>
                                    <p:anim calcmode="lin" valueType="num">
                                      <p:cBhvr>
                                        <p:cTn id="55" dur="300" fill="hold"/>
                                        <p:tgtEl>
                                          <p:spTgt spid="8"/>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8"/>
                                        </p:tgtEl>
                                      </p:cBhvr>
                                    </p:animEffect>
                                    <p:animScale>
                                      <p:cBhvr>
                                        <p:cTn id="58" dur="150" autoRev="1" fill="hold"/>
                                        <p:tgtEl>
                                          <p:spTgt spid="8"/>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300" fill="hold"/>
                                        <p:tgtEl>
                                          <p:spTgt spid="18"/>
                                        </p:tgtEl>
                                        <p:attrNameLst>
                                          <p:attrName>ppt_w</p:attrName>
                                        </p:attrNameLst>
                                      </p:cBhvr>
                                      <p:tavLst>
                                        <p:tav tm="0">
                                          <p:val>
                                            <p:fltVal val="0"/>
                                          </p:val>
                                        </p:tav>
                                        <p:tav tm="100000">
                                          <p:val>
                                            <p:strVal val="#ppt_w"/>
                                          </p:val>
                                        </p:tav>
                                      </p:tavLst>
                                    </p:anim>
                                    <p:anim calcmode="lin" valueType="num">
                                      <p:cBhvr>
                                        <p:cTn id="62" dur="300" fill="hold"/>
                                        <p:tgtEl>
                                          <p:spTgt spid="18"/>
                                        </p:tgtEl>
                                        <p:attrNameLst>
                                          <p:attrName>ppt_h</p:attrName>
                                        </p:attrNameLst>
                                      </p:cBhvr>
                                      <p:tavLst>
                                        <p:tav tm="0">
                                          <p:val>
                                            <p:fltVal val="0"/>
                                          </p:val>
                                        </p:tav>
                                        <p:tav tm="100000">
                                          <p:val>
                                            <p:strVal val="#ppt_h"/>
                                          </p:val>
                                        </p:tav>
                                      </p:tavLst>
                                    </p:anim>
                                    <p:anim calcmode="lin" valueType="num">
                                      <p:cBhvr>
                                        <p:cTn id="63" dur="300" fill="hold"/>
                                        <p:tgtEl>
                                          <p:spTgt spid="18"/>
                                        </p:tgtEl>
                                        <p:attrNameLst>
                                          <p:attrName>ppt_x</p:attrName>
                                        </p:attrNameLst>
                                      </p:cBhvr>
                                      <p:tavLst>
                                        <p:tav tm="0">
                                          <p:val>
                                            <p:fltVal val="0.5"/>
                                          </p:val>
                                        </p:tav>
                                        <p:tav tm="100000">
                                          <p:val>
                                            <p:strVal val="#ppt_x"/>
                                          </p:val>
                                        </p:tav>
                                      </p:tavLst>
                                    </p:anim>
                                    <p:anim calcmode="lin" valueType="num">
                                      <p:cBhvr>
                                        <p:cTn id="64" dur="300" fill="hold"/>
                                        <p:tgtEl>
                                          <p:spTgt spid="1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8"/>
                                        </p:tgtEl>
                                      </p:cBhvr>
                                    </p:animEffect>
                                    <p:animScale>
                                      <p:cBhvr>
                                        <p:cTn id="67" dur="150" autoRev="1" fill="hold"/>
                                        <p:tgtEl>
                                          <p:spTgt spid="18"/>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childTnLst>
                          </p:cTn>
                        </p:par>
                        <p:par>
                          <p:cTn id="77" fill="hold">
                            <p:stCondLst>
                              <p:cond delay="500"/>
                            </p:stCondLst>
                            <p:childTnLst>
                              <p:par>
                                <p:cTn id="78" presetID="25"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3" dur="1000" fill="hold"/>
                                        <p:tgtEl>
                                          <p:spTgt spid="11"/>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1"/>
                                        </p:tgtEl>
                                      </p:cBhvr>
                                    </p:animEffect>
                                  </p:childTnLst>
                                </p:cTn>
                              </p:par>
                            </p:childTnLst>
                          </p:cTn>
                        </p:par>
                        <p:par>
                          <p:cTn id="88" fill="hold">
                            <p:stCondLst>
                              <p:cond delay="1500"/>
                            </p:stCondLst>
                            <p:childTnLst>
                              <p:par>
                                <p:cTn id="89" presetID="14" presetClass="entr" presetSubtype="10"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randombar(horizontal)">
                                      <p:cBhvr>
                                        <p:cTn id="91" dur="500"/>
                                        <p:tgtEl>
                                          <p:spTgt spid="10"/>
                                        </p:tgtEl>
                                      </p:cBhvr>
                                    </p:animEffect>
                                  </p:childTnLst>
                                </p:cTn>
                              </p:par>
                              <p:par>
                                <p:cTn id="92" presetID="25" presetClass="entr" presetSubtype="0" fill="hold" grpId="0" nodeType="withEffect">
                                  <p:stCondLst>
                                    <p:cond delay="250"/>
                                  </p:stCondLst>
                                  <p:childTnLst>
                                    <p:set>
                                      <p:cBhvr>
                                        <p:cTn id="93" dur="1" fill="hold">
                                          <p:stCondLst>
                                            <p:cond delay="0"/>
                                          </p:stCondLst>
                                        </p:cTn>
                                        <p:tgtEl>
                                          <p:spTgt spid="13"/>
                                        </p:tgtEl>
                                        <p:attrNameLst>
                                          <p:attrName>style.visibility</p:attrName>
                                        </p:attrNameLst>
                                      </p:cBhvr>
                                      <p:to>
                                        <p:strVal val="visible"/>
                                      </p:to>
                                    </p:set>
                                    <p:anim calcmode="lin" valueType="num">
                                      <p:cBhvr>
                                        <p:cTn id="9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13"/>
                                        </p:tgtEl>
                                      </p:cBhvr>
                                    </p:animEffect>
                                  </p:childTnLst>
                                </p:cTn>
                              </p:par>
                            </p:childTnLst>
                          </p:cTn>
                        </p:par>
                        <p:par>
                          <p:cTn id="102" fill="hold">
                            <p:stCondLst>
                              <p:cond delay="2000"/>
                            </p:stCondLst>
                            <p:childTnLst>
                              <p:par>
                                <p:cTn id="103" presetID="14" presetClass="entr" presetSubtype="1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randombar(horizontal)">
                                      <p:cBhvr>
                                        <p:cTn id="105" dur="500"/>
                                        <p:tgtEl>
                                          <p:spTgt spid="12"/>
                                        </p:tgtEl>
                                      </p:cBhvr>
                                    </p:animEffect>
                                  </p:childTnLst>
                                </p:cTn>
                              </p:par>
                              <p:par>
                                <p:cTn id="106" presetID="25" presetClass="entr" presetSubtype="0" fill="hold" grpId="0" nodeType="withEffect">
                                  <p:stCondLst>
                                    <p:cond delay="50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1" dur="1000" fill="hold"/>
                                        <p:tgtEl>
                                          <p:spTgt spid="1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15"/>
                                        </p:tgtEl>
                                      </p:cBhvr>
                                    </p:animEffect>
                                  </p:childTnLst>
                                </p:cTn>
                              </p:par>
                            </p:childTnLst>
                          </p:cTn>
                        </p:par>
                        <p:par>
                          <p:cTn id="116" fill="hold">
                            <p:stCondLst>
                              <p:cond delay="2500"/>
                            </p:stCondLst>
                            <p:childTnLst>
                              <p:par>
                                <p:cTn id="117" presetID="14" presetClass="entr" presetSubtype="10"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randombar(horizontal)">
                                      <p:cBhvr>
                                        <p:cTn id="119" dur="500"/>
                                        <p:tgtEl>
                                          <p:spTgt spid="14"/>
                                        </p:tgtEl>
                                      </p:cBhvr>
                                    </p:animEffect>
                                  </p:childTnLst>
                                </p:cTn>
                              </p:par>
                              <p:par>
                                <p:cTn id="120" presetID="25" presetClass="entr" presetSubtype="0" fill="hold" grpId="0" nodeType="withEffect">
                                  <p:stCondLst>
                                    <p:cond delay="750"/>
                                  </p:stCondLst>
                                  <p:childTnLst>
                                    <p:set>
                                      <p:cBhvr>
                                        <p:cTn id="121" dur="1" fill="hold">
                                          <p:stCondLst>
                                            <p:cond delay="0"/>
                                          </p:stCondLst>
                                        </p:cTn>
                                        <p:tgtEl>
                                          <p:spTgt spid="17"/>
                                        </p:tgtEl>
                                        <p:attrNameLst>
                                          <p:attrName>style.visibility</p:attrName>
                                        </p:attrNameLst>
                                      </p:cBhvr>
                                      <p:to>
                                        <p:strVal val="visible"/>
                                      </p:to>
                                    </p:set>
                                    <p:anim calcmode="lin" valueType="num">
                                      <p:cBhvr>
                                        <p:cTn id="12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5" dur="1000" fill="hold"/>
                                        <p:tgtEl>
                                          <p:spTgt spid="17"/>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7"/>
                                        </p:tgtEl>
                                      </p:cBhvr>
                                    </p:animEffect>
                                  </p:childTnLst>
                                </p:cTn>
                              </p:par>
                            </p:childTnLst>
                          </p:cTn>
                        </p:par>
                        <p:par>
                          <p:cTn id="130" fill="hold">
                            <p:stCondLst>
                              <p:cond delay="3000"/>
                            </p:stCondLst>
                            <p:childTnLst>
                              <p:par>
                                <p:cTn id="131" presetID="14" presetClass="entr" presetSubtype="1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randombar(horizontal)">
                                      <p:cBhvr>
                                        <p:cTn id="1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p:bldP spid="16" grpId="0"/>
      <p:bldP spid="17" grpId="0"/>
      <p:bldP spid="18" grpId="0" animBg="1"/>
      <p:bldP spid="18" grpId="1" animBg="1"/>
      <p:bldP spid="19" grpId="0" animBg="1"/>
      <p:bldP spid="19" grpId="1" animBg="1"/>
      <p:bldP spid="20" grpId="0" animBg="1"/>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042988" y="1330261"/>
            <a:ext cx="1657350" cy="1241462"/>
          </a:xfrm>
          <a:prstGeom prst="rect">
            <a:avLst/>
          </a:prstGeom>
          <a:blipFill>
            <a:blip r:embed="rId3" cstate="print">
              <a:extLst>
                <a:ext uri="{28A0092B-C50C-407E-A947-70E740481C1C}">
                  <a14:useLocalDpi xmlns:a14="http://schemas.microsoft.com/office/drawing/2010/main" val="0"/>
                </a:ext>
              </a:extLst>
            </a:blip>
            <a:stretch>
              <a:fillRect l="-6500" t="-2076" r="-6500" b="2076"/>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dirty="0">
              <a:solidFill>
                <a:srgbClr val="FFFFFF"/>
              </a:solidFill>
              <a:latin typeface="Montserrat" panose="00000500000000000000" charset="0"/>
              <a:ea typeface="Montserrat" panose="00000500000000000000" charset="0"/>
              <a:cs typeface="Montserrat" panose="00000500000000000000" charset="0"/>
            </a:endParaRPr>
          </a:p>
        </p:txBody>
      </p:sp>
      <p:sp>
        <p:nvSpPr>
          <p:cNvPr id="6" name="矩形 4"/>
          <p:cNvSpPr>
            <a:spLocks noChangeArrowheads="1"/>
          </p:cNvSpPr>
          <p:nvPr/>
        </p:nvSpPr>
        <p:spPr bwMode="auto">
          <a:xfrm>
            <a:off x="2843213" y="1330261"/>
            <a:ext cx="1657350" cy="1241462"/>
          </a:xfrm>
          <a:prstGeom prst="rect">
            <a:avLst/>
          </a:prstGeom>
          <a:blipFill>
            <a:blip r:embed="rId4" cstate="print">
              <a:extLst>
                <a:ext uri="{28A0092B-C50C-407E-A947-70E740481C1C}">
                  <a14:useLocalDpi xmlns:a14="http://schemas.microsoft.com/office/drawing/2010/main" val="0"/>
                </a:ext>
              </a:extLst>
            </a:blip>
            <a:stretch>
              <a:fillRect l="-18037" r="-7997"/>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dirty="0">
              <a:solidFill>
                <a:srgbClr val="FFFFFF"/>
              </a:solidFill>
              <a:latin typeface="Montserrat" panose="00000500000000000000" charset="0"/>
              <a:ea typeface="Montserrat" panose="00000500000000000000" charset="0"/>
              <a:cs typeface="Montserrat" panose="00000500000000000000" charset="0"/>
            </a:endParaRPr>
          </a:p>
        </p:txBody>
      </p:sp>
      <p:sp>
        <p:nvSpPr>
          <p:cNvPr id="7" name="矩形 7"/>
          <p:cNvSpPr>
            <a:spLocks noChangeArrowheads="1"/>
          </p:cNvSpPr>
          <p:nvPr/>
        </p:nvSpPr>
        <p:spPr bwMode="auto">
          <a:xfrm>
            <a:off x="6442086" y="1330261"/>
            <a:ext cx="1655763" cy="1241462"/>
          </a:xfrm>
          <a:prstGeom prst="rect">
            <a:avLst/>
          </a:prstGeom>
          <a:blipFill>
            <a:blip r:embed="rId5" cstate="print">
              <a:extLst>
                <a:ext uri="{28A0092B-C50C-407E-A947-70E740481C1C}">
                  <a14:useLocalDpi xmlns:a14="http://schemas.microsoft.com/office/drawing/2010/main" val="0"/>
                </a:ext>
              </a:extLst>
            </a:blip>
            <a:stretch>
              <a:fillRect l="-4474" r="-4378"/>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dirty="0">
              <a:solidFill>
                <a:srgbClr val="FFFFFF"/>
              </a:solidFill>
              <a:latin typeface="Montserrat" panose="00000500000000000000" charset="0"/>
              <a:ea typeface="Montserrat" panose="00000500000000000000" charset="0"/>
              <a:cs typeface="Montserrat" panose="00000500000000000000" charset="0"/>
            </a:endParaRPr>
          </a:p>
        </p:txBody>
      </p:sp>
      <p:sp>
        <p:nvSpPr>
          <p:cNvPr id="8" name="矩形 9"/>
          <p:cNvSpPr>
            <a:spLocks noChangeArrowheads="1"/>
          </p:cNvSpPr>
          <p:nvPr/>
        </p:nvSpPr>
        <p:spPr bwMode="auto">
          <a:xfrm>
            <a:off x="4641851" y="1330261"/>
            <a:ext cx="1657350" cy="1241462"/>
          </a:xfrm>
          <a:prstGeom prst="rect">
            <a:avLst/>
          </a:prstGeom>
          <a:blipFill>
            <a:blip r:embed="rId6" cstate="print">
              <a:extLst>
                <a:ext uri="{28A0092B-C50C-407E-A947-70E740481C1C}">
                  <a14:useLocalDpi xmlns:a14="http://schemas.microsoft.com/office/drawing/2010/main" val="0"/>
                </a:ext>
              </a:extLst>
            </a:blip>
            <a:stretch>
              <a:fillRect l="-8715" r="-17413"/>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Montserrat" panose="00000500000000000000" charset="0"/>
              <a:ea typeface="Montserrat" panose="00000500000000000000" charset="0"/>
              <a:cs typeface="Montserrat" panose="00000500000000000000" charset="0"/>
            </a:endParaRPr>
          </a:p>
        </p:txBody>
      </p:sp>
      <p:sp>
        <p:nvSpPr>
          <p:cNvPr id="9" name="TextBox 15"/>
          <p:cNvSpPr txBox="1">
            <a:spLocks noChangeArrowheads="1"/>
          </p:cNvSpPr>
          <p:nvPr/>
        </p:nvSpPr>
        <p:spPr bwMode="auto">
          <a:xfrm>
            <a:off x="2654300" y="3813246"/>
            <a:ext cx="3835400" cy="37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b="1" dirty="0">
                <a:solidFill>
                  <a:srgbClr val="00518C"/>
                </a:solidFill>
                <a:latin typeface="Montserrat" panose="00000500000000000000" charset="0"/>
                <a:ea typeface="Montserrat" panose="00000500000000000000" charset="0"/>
                <a:cs typeface="Montserrat" panose="00000500000000000000" charset="0"/>
              </a:rPr>
              <a:t>Indicate the importance or description of the content</a:t>
            </a:r>
          </a:p>
        </p:txBody>
      </p:sp>
      <p:sp>
        <p:nvSpPr>
          <p:cNvPr id="11" name="矩形 10"/>
          <p:cNvSpPr/>
          <p:nvPr/>
        </p:nvSpPr>
        <p:spPr bwMode="auto">
          <a:xfrm>
            <a:off x="1187457" y="2449122"/>
            <a:ext cx="1368425" cy="1095058"/>
          </a:xfrm>
          <a:prstGeom prst="rect">
            <a:avLst/>
          </a:prstGeom>
          <a:solidFill>
            <a:schemeClr val="accent2">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Montserrat" panose="00000500000000000000" charset="0"/>
                <a:ea typeface="Montserrat" panose="00000500000000000000" charset="0"/>
                <a:cs typeface="Montserrat" panose="00000500000000000000" charset="0"/>
              </a:rPr>
              <a:t>Add text content</a:t>
            </a:r>
            <a:endParaRPr lang="en-US" altLang="zh-CN" sz="1100" b="1" dirty="0">
              <a:solidFill>
                <a:srgbClr val="F8F8F8"/>
              </a:solidFill>
              <a:latin typeface="Montserrat" panose="00000500000000000000" charset="0"/>
              <a:ea typeface="Montserrat" panose="00000500000000000000" charset="0"/>
              <a:cs typeface="Montserrat" panose="00000500000000000000" charset="0"/>
            </a:endParaRPr>
          </a:p>
          <a:p>
            <a:pPr algn="ctr">
              <a:lnSpc>
                <a:spcPct val="130000"/>
              </a:lnSpc>
              <a:defRPr/>
            </a:pPr>
            <a:r>
              <a:rPr lang="en-US" sz="1000" b="1" dirty="0">
                <a:solidFill>
                  <a:srgbClr val="F8F8F8"/>
                </a:solidFill>
                <a:latin typeface="Montserrat" panose="00000500000000000000" charset="0"/>
                <a:ea typeface="Montserrat" panose="00000500000000000000" charset="0"/>
                <a:cs typeface="Montserrat" panose="00000500000000000000" charset="0"/>
              </a:rPr>
              <a:t>Here you could describe the detile if you need it</a:t>
            </a:r>
          </a:p>
        </p:txBody>
      </p:sp>
      <p:sp>
        <p:nvSpPr>
          <p:cNvPr id="12" name="矩形 11"/>
          <p:cNvSpPr/>
          <p:nvPr/>
        </p:nvSpPr>
        <p:spPr bwMode="auto">
          <a:xfrm>
            <a:off x="2987686" y="2449122"/>
            <a:ext cx="1368425" cy="1095058"/>
          </a:xfrm>
          <a:prstGeom prst="rect">
            <a:avLst/>
          </a:prstGeom>
          <a:solidFill>
            <a:schemeClr val="accent1">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Montserrat" panose="00000500000000000000" charset="0"/>
                <a:ea typeface="Montserrat" panose="00000500000000000000" charset="0"/>
                <a:cs typeface="Montserrat" panose="00000500000000000000" charset="0"/>
              </a:rPr>
              <a:t>Add text content</a:t>
            </a:r>
            <a:endParaRPr lang="en-US" altLang="zh-CN" sz="1100" b="1" dirty="0">
              <a:solidFill>
                <a:srgbClr val="F8F8F8"/>
              </a:solidFill>
              <a:latin typeface="Montserrat" panose="00000500000000000000" charset="0"/>
              <a:ea typeface="Montserrat" panose="00000500000000000000" charset="0"/>
              <a:cs typeface="Montserrat" panose="00000500000000000000" charset="0"/>
            </a:endParaRPr>
          </a:p>
          <a:p>
            <a:pPr algn="ctr">
              <a:lnSpc>
                <a:spcPct val="130000"/>
              </a:lnSpc>
              <a:defRPr/>
            </a:pPr>
            <a:r>
              <a:rPr lang="en-US" sz="1000" b="1" dirty="0">
                <a:solidFill>
                  <a:srgbClr val="F8F8F8"/>
                </a:solidFill>
                <a:latin typeface="Montserrat" panose="00000500000000000000" charset="0"/>
                <a:ea typeface="Montserrat" panose="00000500000000000000" charset="0"/>
                <a:cs typeface="Montserrat" panose="00000500000000000000" charset="0"/>
              </a:rPr>
              <a:t>Here you could describe the detile if you need it</a:t>
            </a:r>
          </a:p>
        </p:txBody>
      </p:sp>
      <p:sp>
        <p:nvSpPr>
          <p:cNvPr id="13" name="矩形 12"/>
          <p:cNvSpPr/>
          <p:nvPr/>
        </p:nvSpPr>
        <p:spPr bwMode="auto">
          <a:xfrm>
            <a:off x="6584961" y="2449122"/>
            <a:ext cx="1368425" cy="1095058"/>
          </a:xfrm>
          <a:prstGeom prst="rect">
            <a:avLst/>
          </a:prstGeom>
          <a:solidFill>
            <a:schemeClr val="accent1">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Montserrat" panose="00000500000000000000" charset="0"/>
                <a:ea typeface="Montserrat" panose="00000500000000000000" charset="0"/>
                <a:cs typeface="Montserrat" panose="00000500000000000000" charset="0"/>
              </a:rPr>
              <a:t>Add text content</a:t>
            </a:r>
            <a:endParaRPr lang="en-US" altLang="zh-CN" sz="1100" b="1" dirty="0">
              <a:solidFill>
                <a:srgbClr val="F8F8F8"/>
              </a:solidFill>
              <a:latin typeface="Montserrat" panose="00000500000000000000" charset="0"/>
              <a:ea typeface="Montserrat" panose="00000500000000000000" charset="0"/>
              <a:cs typeface="Montserrat" panose="00000500000000000000" charset="0"/>
            </a:endParaRPr>
          </a:p>
          <a:p>
            <a:pPr algn="ctr">
              <a:lnSpc>
                <a:spcPct val="130000"/>
              </a:lnSpc>
              <a:defRPr/>
            </a:pPr>
            <a:r>
              <a:rPr lang="en-US" sz="1000" b="1" dirty="0">
                <a:solidFill>
                  <a:srgbClr val="F8F8F8"/>
                </a:solidFill>
                <a:latin typeface="Montserrat" panose="00000500000000000000" charset="0"/>
                <a:ea typeface="Montserrat" panose="00000500000000000000" charset="0"/>
                <a:cs typeface="Montserrat" panose="00000500000000000000" charset="0"/>
              </a:rPr>
              <a:t>Here you could describe the detile if you need it</a:t>
            </a:r>
          </a:p>
        </p:txBody>
      </p:sp>
      <p:sp>
        <p:nvSpPr>
          <p:cNvPr id="14" name="矩形 13"/>
          <p:cNvSpPr/>
          <p:nvPr/>
        </p:nvSpPr>
        <p:spPr bwMode="auto">
          <a:xfrm>
            <a:off x="4786324" y="2449122"/>
            <a:ext cx="1368425" cy="1095058"/>
          </a:xfrm>
          <a:prstGeom prst="rect">
            <a:avLst/>
          </a:prstGeom>
          <a:solidFill>
            <a:schemeClr val="accent2">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Montserrat" panose="00000500000000000000" charset="0"/>
                <a:ea typeface="Montserrat" panose="00000500000000000000" charset="0"/>
                <a:cs typeface="Montserrat" panose="00000500000000000000" charset="0"/>
              </a:rPr>
              <a:t>Add text content</a:t>
            </a:r>
            <a:endParaRPr lang="en-US" altLang="zh-CN" sz="1100" b="1" dirty="0">
              <a:solidFill>
                <a:srgbClr val="F8F8F8"/>
              </a:solidFill>
              <a:latin typeface="Montserrat" panose="00000500000000000000" charset="0"/>
              <a:ea typeface="Montserrat" panose="00000500000000000000" charset="0"/>
              <a:cs typeface="Montserrat" panose="00000500000000000000" charset="0"/>
            </a:endParaRPr>
          </a:p>
          <a:p>
            <a:pPr algn="ctr">
              <a:lnSpc>
                <a:spcPct val="130000"/>
              </a:lnSpc>
              <a:defRPr/>
            </a:pPr>
            <a:r>
              <a:rPr lang="en-US" sz="1000" b="1" dirty="0">
                <a:solidFill>
                  <a:srgbClr val="F8F8F8"/>
                </a:solidFill>
                <a:latin typeface="Montserrat" panose="00000500000000000000" charset="0"/>
                <a:ea typeface="Montserrat" panose="00000500000000000000" charset="0"/>
                <a:cs typeface="Montserrat" panose="00000500000000000000" charset="0"/>
              </a:rPr>
              <a:t>Here you could describe the detile if you need it</a:t>
            </a:r>
          </a:p>
        </p:txBody>
      </p:sp>
      <p:sp>
        <p:nvSpPr>
          <p:cNvPr id="17" name="矩形 47"/>
          <p:cNvSpPr>
            <a:spLocks noChangeArrowheads="1"/>
          </p:cNvSpPr>
          <p:nvPr/>
        </p:nvSpPr>
        <p:spPr bwMode="auto">
          <a:xfrm>
            <a:off x="1026329" y="4227938"/>
            <a:ext cx="7106841"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Montserrat" panose="00000500000000000000" charset="0"/>
              <a:buNone/>
            </a:pPr>
            <a:r>
              <a:rPr lang="zh-CN" altLang="en-US" sz="105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hereEnter a comprehensive description of the above charts hereEnter a comprehensive description of the above charts hereEnter a comprehensive description of the above charts hereEnter a comprehensive description of the above charts here</a:t>
            </a:r>
            <a:endParaRPr lang="zh-CN" altLang="en-US" sz="135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0" name="标题 2">
            <a:extLst>
              <a:ext uri="{FF2B5EF4-FFF2-40B4-BE49-F238E27FC236}">
                <a16:creationId xmlns:a16="http://schemas.microsoft.com/office/drawing/2014/main" id="{AF0D895C-685F-3DB2-C13F-38136422DCB3}"/>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250" fill="hold"/>
                                        <p:tgtEl>
                                          <p:spTgt spid="8"/>
                                        </p:tgtEl>
                                        <p:attrNameLst>
                                          <p:attrName>ppt_x</p:attrName>
                                        </p:attrNameLst>
                                      </p:cBhvr>
                                      <p:tavLst>
                                        <p:tav tm="0">
                                          <p:val>
                                            <p:strVal val="0-#ppt_w/2"/>
                                          </p:val>
                                        </p:tav>
                                        <p:tav tm="100000">
                                          <p:val>
                                            <p:strVal val="#ppt_x"/>
                                          </p:val>
                                        </p:tav>
                                      </p:tavLst>
                                    </p:anim>
                                    <p:anim calcmode="lin" valueType="num">
                                      <p:cBhvr additive="base">
                                        <p:cTn id="16" dur="12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50" fill="hold"/>
                                        <p:tgtEl>
                                          <p:spTgt spid="7"/>
                                        </p:tgtEl>
                                        <p:attrNameLst>
                                          <p:attrName>ppt_x</p:attrName>
                                        </p:attrNameLst>
                                      </p:cBhvr>
                                      <p:tavLst>
                                        <p:tav tm="0">
                                          <p:val>
                                            <p:strVal val="0-#ppt_w/2"/>
                                          </p:val>
                                        </p:tav>
                                        <p:tav tm="100000">
                                          <p:val>
                                            <p:strVal val="#ppt_x"/>
                                          </p:val>
                                        </p:tav>
                                      </p:tavLst>
                                    </p:anim>
                                    <p:anim calcmode="lin" valueType="num">
                                      <p:cBhvr additive="base">
                                        <p:cTn id="20" dur="125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50" fill="hold"/>
                                        <p:tgtEl>
                                          <p:spTgt spid="11"/>
                                        </p:tgtEl>
                                        <p:attrNameLst>
                                          <p:attrName>ppt_x</p:attrName>
                                        </p:attrNameLst>
                                      </p:cBhvr>
                                      <p:tavLst>
                                        <p:tav tm="0">
                                          <p:val>
                                            <p:strVal val="1+#ppt_w/2"/>
                                          </p:val>
                                        </p:tav>
                                        <p:tav tm="100000">
                                          <p:val>
                                            <p:strVal val="#ppt_x"/>
                                          </p:val>
                                        </p:tav>
                                      </p:tavLst>
                                    </p:anim>
                                    <p:anim calcmode="lin" valueType="num">
                                      <p:cBhvr additive="base">
                                        <p:cTn id="25" dur="125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250" fill="hold"/>
                                        <p:tgtEl>
                                          <p:spTgt spid="12"/>
                                        </p:tgtEl>
                                        <p:attrNameLst>
                                          <p:attrName>ppt_x</p:attrName>
                                        </p:attrNameLst>
                                      </p:cBhvr>
                                      <p:tavLst>
                                        <p:tav tm="0">
                                          <p:val>
                                            <p:strVal val="1+#ppt_w/2"/>
                                          </p:val>
                                        </p:tav>
                                        <p:tav tm="100000">
                                          <p:val>
                                            <p:strVal val="#ppt_x"/>
                                          </p:val>
                                        </p:tav>
                                      </p:tavLst>
                                    </p:anim>
                                    <p:anim calcmode="lin" valueType="num">
                                      <p:cBhvr additive="base">
                                        <p:cTn id="29" dur="125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250" fill="hold"/>
                                        <p:tgtEl>
                                          <p:spTgt spid="13"/>
                                        </p:tgtEl>
                                        <p:attrNameLst>
                                          <p:attrName>ppt_x</p:attrName>
                                        </p:attrNameLst>
                                      </p:cBhvr>
                                      <p:tavLst>
                                        <p:tav tm="0">
                                          <p:val>
                                            <p:strVal val="1+#ppt_w/2"/>
                                          </p:val>
                                        </p:tav>
                                        <p:tav tm="100000">
                                          <p:val>
                                            <p:strVal val="#ppt_x"/>
                                          </p:val>
                                        </p:tav>
                                      </p:tavLst>
                                    </p:anim>
                                    <p:anim calcmode="lin" valueType="num">
                                      <p:cBhvr additive="base">
                                        <p:cTn id="33" dur="12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250" fill="hold"/>
                                        <p:tgtEl>
                                          <p:spTgt spid="14"/>
                                        </p:tgtEl>
                                        <p:attrNameLst>
                                          <p:attrName>ppt_x</p:attrName>
                                        </p:attrNameLst>
                                      </p:cBhvr>
                                      <p:tavLst>
                                        <p:tav tm="0">
                                          <p:val>
                                            <p:strVal val="1+#ppt_w/2"/>
                                          </p:val>
                                        </p:tav>
                                        <p:tav tm="100000">
                                          <p:val>
                                            <p:strVal val="#ppt_x"/>
                                          </p:val>
                                        </p:tav>
                                      </p:tavLst>
                                    </p:anim>
                                    <p:anim calcmode="lin" valueType="num">
                                      <p:cBhvr additive="base">
                                        <p:cTn id="37" dur="125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 calcmode="lin" valueType="num">
                                      <p:cBhvr>
                                        <p:cTn id="4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
                                        </p:tgtEl>
                                      </p:cBhvr>
                                    </p:animEffect>
                                  </p:childTnLst>
                                </p:cTn>
                              </p:par>
                            </p:childTnLst>
                          </p:cTn>
                        </p:par>
                        <p:par>
                          <p:cTn id="46" fill="hold">
                            <p:stCondLst>
                              <p:cond delay="5599"/>
                            </p:stCondLst>
                            <p:childTnLst>
                              <p:par>
                                <p:cTn id="47" presetID="16" presetClass="entr" presetSubtype="37"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p:cBhvr>
                                        <p:cTn id="4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animBg="1"/>
      <p:bldP spid="12" grpId="0" animBg="1"/>
      <p:bldP spid="13" grpId="0" animBg="1"/>
      <p:bldP spid="14" grpId="0" animBg="1"/>
      <p:bldP spid="17"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18026" y="1474616"/>
            <a:ext cx="2752869" cy="2753319"/>
            <a:chOff x="3218020" y="2137420"/>
            <a:chExt cx="2752869" cy="2753319"/>
          </a:xfrm>
        </p:grpSpPr>
        <p:sp>
          <p:nvSpPr>
            <p:cNvPr id="1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ontserrat" panose="00000500000000000000" charset="0"/>
              </a:endParaRPr>
            </a:p>
          </p:txBody>
        </p:sp>
        <p:sp>
          <p:nvSpPr>
            <p:cNvPr id="1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ontserrat" panose="00000500000000000000" charset="0"/>
              </a:endParaRPr>
            </a:p>
          </p:txBody>
        </p:sp>
        <p:sp>
          <p:nvSpPr>
            <p:cNvPr id="1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ontserrat" panose="00000500000000000000" charset="0"/>
              </a:endParaRPr>
            </a:p>
          </p:txBody>
        </p:sp>
        <p:sp>
          <p:nvSpPr>
            <p:cNvPr id="1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ontserrat" panose="00000500000000000000" charset="0"/>
              </a:endParaRPr>
            </a:p>
          </p:txBody>
        </p:sp>
        <p:sp>
          <p:nvSpPr>
            <p:cNvPr id="14" name="椭圆 13"/>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ontserrat" panose="00000500000000000000" charset="0"/>
              </a:endParaRPr>
            </a:p>
          </p:txBody>
        </p:sp>
        <p:sp>
          <p:nvSpPr>
            <p:cNvPr id="15" name="TextBox 34"/>
            <p:cNvSpPr txBox="1"/>
            <p:nvPr/>
          </p:nvSpPr>
          <p:spPr>
            <a:xfrm>
              <a:off x="4355976" y="3401664"/>
              <a:ext cx="477644" cy="245745"/>
            </a:xfrm>
            <a:prstGeom prst="rect">
              <a:avLst/>
            </a:prstGeom>
            <a:noFill/>
          </p:spPr>
          <p:txBody>
            <a:bodyPr wrap="square" lIns="0" tIns="0" rIns="0" bIns="0" rtlCol="0">
              <a:spAutoFit/>
            </a:bodyPr>
            <a:lstStyle/>
            <a:p>
              <a:pPr algn="ctr"/>
              <a:r>
                <a:rPr lang="zh-CN" altLang="en-US" sz="1600" b="1" dirty="0">
                  <a:solidFill>
                    <a:schemeClr val="accent1"/>
                  </a:solidFill>
                  <a:latin typeface="Montserrat" panose="00000500000000000000" charset="0"/>
                  <a:ea typeface="Montserrat" panose="00000500000000000000" charset="0"/>
                  <a:cs typeface="Montserrat" panose="00000500000000000000" charset="0"/>
                </a:rPr>
                <a:t>Title</a:t>
              </a:r>
            </a:p>
          </p:txBody>
        </p:sp>
        <p:sp>
          <p:nvSpPr>
            <p:cNvPr id="16" name="TextBox 35"/>
            <p:cNvSpPr txBox="1"/>
            <p:nvPr/>
          </p:nvSpPr>
          <p:spPr>
            <a:xfrm>
              <a:off x="3491880" y="2569468"/>
              <a:ext cx="884467" cy="615315"/>
            </a:xfrm>
            <a:prstGeom prst="rect">
              <a:avLst/>
            </a:prstGeom>
            <a:noFill/>
          </p:spPr>
          <p:txBody>
            <a:bodyPr wrap="square" lIns="0" tIns="0" rIns="0" bIns="0" rtlCol="0">
              <a:spAutoFit/>
            </a:bodyPr>
            <a:lstStyle/>
            <a:p>
              <a:pPr algn="ctr"/>
              <a:r>
                <a:rPr lang="en-US" sz="2000" b="1" dirty="0">
                  <a:solidFill>
                    <a:schemeClr val="bg1"/>
                  </a:solidFill>
                  <a:latin typeface="Montserrat" panose="00000500000000000000" charset="0"/>
                  <a:ea typeface="Montserrat" panose="00000500000000000000" charset="0"/>
                  <a:cs typeface="Montserrat" panose="00000500000000000000" charset="0"/>
                </a:rPr>
                <a:t>Add text</a:t>
              </a:r>
            </a:p>
          </p:txBody>
        </p:sp>
        <p:sp>
          <p:nvSpPr>
            <p:cNvPr id="17" name="TextBox 36"/>
            <p:cNvSpPr txBox="1"/>
            <p:nvPr/>
          </p:nvSpPr>
          <p:spPr>
            <a:xfrm>
              <a:off x="4784238" y="2569468"/>
              <a:ext cx="815013" cy="615315"/>
            </a:xfrm>
            <a:prstGeom prst="rect">
              <a:avLst/>
            </a:prstGeom>
            <a:noFill/>
          </p:spPr>
          <p:txBody>
            <a:bodyPr wrap="square" lIns="0" tIns="0" rIns="0" bIns="0" rtlCol="0">
              <a:spAutoFit/>
            </a:bodyPr>
            <a:lstStyle/>
            <a:p>
              <a:pPr algn="ctr"/>
              <a:r>
                <a:rPr lang="en-US" sz="2000" b="1" dirty="0">
                  <a:solidFill>
                    <a:schemeClr val="bg1"/>
                  </a:solidFill>
                  <a:latin typeface="Montserrat" panose="00000500000000000000" charset="0"/>
                  <a:ea typeface="Montserrat" panose="00000500000000000000" charset="0"/>
                  <a:cs typeface="Montserrat" panose="00000500000000000000" charset="0"/>
                  <a:sym typeface="+mn-ea"/>
                </a:rPr>
                <a:t>Add text</a:t>
              </a:r>
              <a:endParaRPr lang="zh-CN" altLang="en-US" sz="2000" b="1" dirty="0">
                <a:solidFill>
                  <a:schemeClr val="bg1"/>
                </a:solidFill>
                <a:latin typeface="Montserrat" panose="00000500000000000000" charset="0"/>
                <a:ea typeface="Montserrat" panose="00000500000000000000" charset="0"/>
                <a:cs typeface="Montserrat" panose="00000500000000000000" charset="0"/>
              </a:endParaRPr>
            </a:p>
          </p:txBody>
        </p:sp>
        <p:sp>
          <p:nvSpPr>
            <p:cNvPr id="18" name="TextBox 37"/>
            <p:cNvSpPr txBox="1"/>
            <p:nvPr/>
          </p:nvSpPr>
          <p:spPr>
            <a:xfrm>
              <a:off x="3590936" y="3907518"/>
              <a:ext cx="812459" cy="923290"/>
            </a:xfrm>
            <a:prstGeom prst="rect">
              <a:avLst/>
            </a:prstGeom>
            <a:noFill/>
          </p:spPr>
          <p:txBody>
            <a:bodyPr wrap="square" lIns="0" tIns="0" rIns="0" bIns="0" rtlCol="0">
              <a:spAutoFit/>
            </a:bodyPr>
            <a:lstStyle/>
            <a:p>
              <a:pPr algn="ctr"/>
              <a:r>
                <a:rPr lang="en-US" sz="2000" b="1" dirty="0">
                  <a:solidFill>
                    <a:schemeClr val="bg1"/>
                  </a:solidFill>
                  <a:latin typeface="Montserrat" panose="00000500000000000000" charset="0"/>
                  <a:ea typeface="Montserrat" panose="00000500000000000000" charset="0"/>
                  <a:cs typeface="Montserrat" panose="00000500000000000000" charset="0"/>
                  <a:sym typeface="+mn-ea"/>
                </a:rPr>
                <a:t>Add text</a:t>
              </a:r>
              <a:endParaRPr lang="en-US" sz="2000" b="1" dirty="0">
                <a:solidFill>
                  <a:schemeClr val="bg1"/>
                </a:solidFill>
                <a:latin typeface="Montserrat" panose="00000500000000000000" charset="0"/>
                <a:ea typeface="Montserrat" panose="00000500000000000000" charset="0"/>
                <a:cs typeface="Montserrat" panose="00000500000000000000" charset="0"/>
              </a:endParaRPr>
            </a:p>
            <a:p>
              <a:pPr algn="ctr"/>
              <a:endParaRPr lang="zh-CN" altLang="en-US" sz="2000" b="1" dirty="0">
                <a:solidFill>
                  <a:schemeClr val="bg1"/>
                </a:solidFill>
                <a:latin typeface="Montserrat" panose="00000500000000000000" charset="0"/>
                <a:ea typeface="Montserrat" panose="00000500000000000000" charset="0"/>
                <a:cs typeface="Montserrat" panose="00000500000000000000" charset="0"/>
              </a:endParaRPr>
            </a:p>
          </p:txBody>
        </p:sp>
        <p:sp>
          <p:nvSpPr>
            <p:cNvPr id="19" name="TextBox 38"/>
            <p:cNvSpPr txBox="1"/>
            <p:nvPr/>
          </p:nvSpPr>
          <p:spPr>
            <a:xfrm>
              <a:off x="4881641" y="3907518"/>
              <a:ext cx="770479" cy="615315"/>
            </a:xfrm>
            <a:prstGeom prst="rect">
              <a:avLst/>
            </a:prstGeom>
            <a:noFill/>
          </p:spPr>
          <p:txBody>
            <a:bodyPr wrap="square" lIns="0" tIns="0" rIns="0" bIns="0" rtlCol="0">
              <a:spAutoFit/>
            </a:bodyPr>
            <a:lstStyle/>
            <a:p>
              <a:pPr algn="ctr"/>
              <a:r>
                <a:rPr lang="en-US" sz="2000" b="1" dirty="0">
                  <a:solidFill>
                    <a:schemeClr val="bg1"/>
                  </a:solidFill>
                  <a:latin typeface="Montserrat" panose="00000500000000000000" charset="0"/>
                  <a:ea typeface="Montserrat" panose="00000500000000000000" charset="0"/>
                  <a:cs typeface="Montserrat" panose="00000500000000000000" charset="0"/>
                  <a:sym typeface="+mn-ea"/>
                </a:rPr>
                <a:t>Add text</a:t>
              </a:r>
              <a:endParaRPr lang="zh-CN" altLang="en-US" sz="2000" b="1" dirty="0">
                <a:solidFill>
                  <a:schemeClr val="bg1"/>
                </a:solidFill>
                <a:latin typeface="Montserrat" panose="00000500000000000000" charset="0"/>
                <a:ea typeface="Montserrat" panose="00000500000000000000" charset="0"/>
                <a:cs typeface="Montserrat" panose="00000500000000000000" charset="0"/>
              </a:endParaRPr>
            </a:p>
          </p:txBody>
        </p:sp>
        <p:sp>
          <p:nvSpPr>
            <p:cNvPr id="20" name="椭圆 19"/>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ontserrat" panose="00000500000000000000" charset="0"/>
              </a:endParaRPr>
            </a:p>
          </p:txBody>
        </p:sp>
      </p:grpSp>
      <p:sp>
        <p:nvSpPr>
          <p:cNvPr id="21" name="TextBox 11"/>
          <p:cNvSpPr txBox="1">
            <a:spLocks noChangeArrowheads="1"/>
          </p:cNvSpPr>
          <p:nvPr/>
        </p:nvSpPr>
        <p:spPr bwMode="auto">
          <a:xfrm flipH="1">
            <a:off x="899824" y="1860130"/>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2" name="TextBox 11"/>
          <p:cNvSpPr txBox="1">
            <a:spLocks noChangeArrowheads="1"/>
          </p:cNvSpPr>
          <p:nvPr/>
        </p:nvSpPr>
        <p:spPr bwMode="auto">
          <a:xfrm flipH="1">
            <a:off x="899825" y="1565381"/>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3" name="TextBox 11"/>
          <p:cNvSpPr txBox="1">
            <a:spLocks noChangeArrowheads="1"/>
          </p:cNvSpPr>
          <p:nvPr/>
        </p:nvSpPr>
        <p:spPr bwMode="auto">
          <a:xfrm flipH="1">
            <a:off x="899824" y="3404983"/>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4" name="TextBox 11"/>
          <p:cNvSpPr txBox="1">
            <a:spLocks noChangeArrowheads="1"/>
          </p:cNvSpPr>
          <p:nvPr/>
        </p:nvSpPr>
        <p:spPr bwMode="auto">
          <a:xfrm flipH="1">
            <a:off x="899825" y="311023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5" name="TextBox 11"/>
          <p:cNvSpPr txBox="1">
            <a:spLocks noChangeArrowheads="1"/>
          </p:cNvSpPr>
          <p:nvPr/>
        </p:nvSpPr>
        <p:spPr bwMode="auto">
          <a:xfrm flipH="1">
            <a:off x="6273015" y="1860130"/>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6" name="TextBox 11"/>
          <p:cNvSpPr txBox="1">
            <a:spLocks noChangeArrowheads="1"/>
          </p:cNvSpPr>
          <p:nvPr/>
        </p:nvSpPr>
        <p:spPr bwMode="auto">
          <a:xfrm flipH="1">
            <a:off x="6273021" y="1565381"/>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7" name="TextBox 11"/>
          <p:cNvSpPr txBox="1">
            <a:spLocks noChangeArrowheads="1"/>
          </p:cNvSpPr>
          <p:nvPr/>
        </p:nvSpPr>
        <p:spPr bwMode="auto">
          <a:xfrm flipH="1">
            <a:off x="6273015" y="3404983"/>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8" name="TextBox 11"/>
          <p:cNvSpPr txBox="1">
            <a:spLocks noChangeArrowheads="1"/>
          </p:cNvSpPr>
          <p:nvPr/>
        </p:nvSpPr>
        <p:spPr bwMode="auto">
          <a:xfrm flipH="1">
            <a:off x="6273021" y="311023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5" name="标题 2">
            <a:extLst>
              <a:ext uri="{FF2B5EF4-FFF2-40B4-BE49-F238E27FC236}">
                <a16:creationId xmlns:a16="http://schemas.microsoft.com/office/drawing/2014/main" id="{5D1F01C6-6A44-6C1B-ADDA-0E913746349C}"/>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8" presetClass="emph" presetSubtype="0" fill="hold" nodeType="withEffect">
                                  <p:stCondLst>
                                    <p:cond delay="0"/>
                                  </p:stCondLst>
                                  <p:childTnLst>
                                    <p:animRot by="21600000">
                                      <p:cBhvr>
                                        <p:cTn id="11" dur="1000" fill="hold"/>
                                        <p:tgtEl>
                                          <p:spTgt spid="9"/>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50"/>
                                        <p:tgtEl>
                                          <p:spTgt spid="21"/>
                                        </p:tgtEl>
                                      </p:cBhvr>
                                    </p:animEffect>
                                    <p:anim calcmode="lin" valueType="num">
                                      <p:cBhvr>
                                        <p:cTn id="21" dur="750" fill="hold"/>
                                        <p:tgtEl>
                                          <p:spTgt spid="21"/>
                                        </p:tgtEl>
                                        <p:attrNameLst>
                                          <p:attrName>ppt_x</p:attrName>
                                        </p:attrNameLst>
                                      </p:cBhvr>
                                      <p:tavLst>
                                        <p:tav tm="0">
                                          <p:val>
                                            <p:strVal val="#ppt_x"/>
                                          </p:val>
                                        </p:tav>
                                        <p:tav tm="100000">
                                          <p:val>
                                            <p:strVal val="#ppt_x"/>
                                          </p:val>
                                        </p:tav>
                                      </p:tavLst>
                                    </p:anim>
                                    <p:anim calcmode="lin" valueType="num">
                                      <p:cBhvr>
                                        <p:cTn id="22" dur="75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750"/>
                                        <p:tgtEl>
                                          <p:spTgt spid="23"/>
                                        </p:tgtEl>
                                      </p:cBhvr>
                                    </p:animEffect>
                                    <p:anim calcmode="lin" valueType="num">
                                      <p:cBhvr>
                                        <p:cTn id="32" dur="750" fill="hold"/>
                                        <p:tgtEl>
                                          <p:spTgt spid="23"/>
                                        </p:tgtEl>
                                        <p:attrNameLst>
                                          <p:attrName>ppt_x</p:attrName>
                                        </p:attrNameLst>
                                      </p:cBhvr>
                                      <p:tavLst>
                                        <p:tav tm="0">
                                          <p:val>
                                            <p:strVal val="#ppt_x"/>
                                          </p:val>
                                        </p:tav>
                                        <p:tav tm="100000">
                                          <p:val>
                                            <p:strVal val="#ppt_x"/>
                                          </p:val>
                                        </p:tav>
                                      </p:tavLst>
                                    </p:anim>
                                    <p:anim calcmode="lin" valueType="num">
                                      <p:cBhvr>
                                        <p:cTn id="33" dur="75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750"/>
                                        <p:tgtEl>
                                          <p:spTgt spid="25"/>
                                        </p:tgtEl>
                                      </p:cBhvr>
                                    </p:animEffect>
                                    <p:anim calcmode="lin" valueType="num">
                                      <p:cBhvr>
                                        <p:cTn id="43" dur="750" fill="hold"/>
                                        <p:tgtEl>
                                          <p:spTgt spid="25"/>
                                        </p:tgtEl>
                                        <p:attrNameLst>
                                          <p:attrName>ppt_x</p:attrName>
                                        </p:attrNameLst>
                                      </p:cBhvr>
                                      <p:tavLst>
                                        <p:tav tm="0">
                                          <p:val>
                                            <p:strVal val="#ppt_x"/>
                                          </p:val>
                                        </p:tav>
                                        <p:tav tm="100000">
                                          <p:val>
                                            <p:strVal val="#ppt_x"/>
                                          </p:val>
                                        </p:tav>
                                      </p:tavLst>
                                    </p:anim>
                                    <p:anim calcmode="lin" valueType="num">
                                      <p:cBhvr>
                                        <p:cTn id="44" dur="75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750"/>
                                        <p:tgtEl>
                                          <p:spTgt spid="27"/>
                                        </p:tgtEl>
                                      </p:cBhvr>
                                    </p:animEffect>
                                    <p:anim calcmode="lin" valueType="num">
                                      <p:cBhvr>
                                        <p:cTn id="54" dur="750" fill="hold"/>
                                        <p:tgtEl>
                                          <p:spTgt spid="27"/>
                                        </p:tgtEl>
                                        <p:attrNameLst>
                                          <p:attrName>ppt_x</p:attrName>
                                        </p:attrNameLst>
                                      </p:cBhvr>
                                      <p:tavLst>
                                        <p:tav tm="0">
                                          <p:val>
                                            <p:strVal val="#ppt_x"/>
                                          </p:val>
                                        </p:tav>
                                        <p:tav tm="100000">
                                          <p:val>
                                            <p:strVal val="#ppt_x"/>
                                          </p:val>
                                        </p:tav>
                                      </p:tavLst>
                                    </p:anim>
                                    <p:anim calcmode="lin" valueType="num">
                                      <p:cBhvr>
                                        <p:cTn id="55"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760000" y="823742"/>
            <a:ext cx="4767263" cy="2311003"/>
            <a:chOff x="0" y="0"/>
            <a:chExt cx="12192000" cy="630377"/>
          </a:xfrm>
        </p:grpSpPr>
        <p:sp>
          <p:nvSpPr>
            <p:cNvPr id="6" name="矩形 5"/>
            <p:cNvSpPr>
              <a:spLocks noChangeArrowheads="1"/>
            </p:cNvSpPr>
            <p:nvPr/>
          </p:nvSpPr>
          <p:spPr bwMode="auto">
            <a:xfrm>
              <a:off x="0" y="28562"/>
              <a:ext cx="12192000" cy="601815"/>
            </a:xfrm>
            <a:prstGeom prst="rect">
              <a:avLst/>
            </a:prstGeom>
            <a:no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accent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7" name="矩形 6"/>
            <p:cNvSpPr>
              <a:spLocks noChangeArrowheads="1"/>
            </p:cNvSpPr>
            <p:nvPr/>
          </p:nvSpPr>
          <p:spPr bwMode="auto">
            <a:xfrm>
              <a:off x="0" y="0"/>
              <a:ext cx="12192000" cy="28562"/>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accent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pic>
        <p:nvPicPr>
          <p:cNvPr id="8" name="图片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49" t="-575" r="25950" b="575"/>
          <a:stretch>
            <a:fillRect/>
          </a:stretch>
        </p:blipFill>
        <p:spPr bwMode="auto">
          <a:xfrm>
            <a:off x="681038" y="801121"/>
            <a:ext cx="3002756" cy="393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a:spLocks noChangeArrowheads="1"/>
          </p:cNvSpPr>
          <p:nvPr/>
        </p:nvSpPr>
        <p:spPr bwMode="auto">
          <a:xfrm>
            <a:off x="3850487" y="1829820"/>
            <a:ext cx="4377929" cy="15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Montserrat" panose="00000500000000000000" charset="0"/>
              <a:buNone/>
            </a:pPr>
            <a:r>
              <a:rPr lang="zh-CN" altLang="en-US" sz="1050" dirty="0">
                <a:solidFill>
                  <a:schemeClr val="bg1">
                    <a:lumMod val="50000"/>
                  </a:schemeClr>
                </a:solidFill>
                <a:latin typeface="Montserrat" panose="00000500000000000000" charset="0"/>
                <a:ea typeface="Montserrat" panose="00000500000000000000" charset="0"/>
                <a:cs typeface="Montserrat" panose="00000500000000000000" charset="0"/>
                <a:sym typeface="Montserrat" panose="00000500000000000000" charset="0"/>
              </a:rPr>
              <a:t>Enter a simple text overview hereEnter a simple text overview hereEnter a simple text overview hereEnter a simple text overview hereEnter a simple text overview hereEnter a simple text overview hereEnter a simple text overview hereEnter a simple text overview hereEnter a simple text overview hereEnter a simple text overview here</a:t>
            </a:r>
          </a:p>
        </p:txBody>
      </p:sp>
      <p:pic>
        <p:nvPicPr>
          <p:cNvPr id="10" name="图片 7"/>
          <p:cNvPicPr>
            <a:picLocks noChangeAspect="1" noChangeArrowheads="1"/>
          </p:cNvPicPr>
          <p:nvPr/>
        </p:nvPicPr>
        <p:blipFill>
          <a:blip r:embed="rId4" cstate="print">
            <a:extLst>
              <a:ext uri="{28A0092B-C50C-407E-A947-70E740481C1C}">
                <a14:useLocalDpi xmlns:a14="http://schemas.microsoft.com/office/drawing/2010/main" val="0"/>
              </a:ext>
            </a:extLst>
          </a:blip>
          <a:srcRect l="24956" r="24956"/>
          <a:stretch/>
        </p:blipFill>
        <p:spPr bwMode="auto">
          <a:xfrm>
            <a:off x="7399735" y="3284763"/>
            <a:ext cx="1127522"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8"/>
          <p:cNvGrpSpPr/>
          <p:nvPr/>
        </p:nvGrpSpPr>
        <p:grpSpPr bwMode="auto">
          <a:xfrm>
            <a:off x="3759994" y="3284763"/>
            <a:ext cx="3549254" cy="1502569"/>
            <a:chOff x="0" y="0"/>
            <a:chExt cx="12192000" cy="630377"/>
          </a:xfrm>
        </p:grpSpPr>
        <p:sp>
          <p:nvSpPr>
            <p:cNvPr id="12" name="矩形 9"/>
            <p:cNvSpPr>
              <a:spLocks noChangeArrowheads="1"/>
            </p:cNvSpPr>
            <p:nvPr/>
          </p:nvSpPr>
          <p:spPr bwMode="auto">
            <a:xfrm>
              <a:off x="0" y="28562"/>
              <a:ext cx="12192000" cy="601815"/>
            </a:xfrm>
            <a:prstGeom prst="rect">
              <a:avLst/>
            </a:prstGeom>
            <a:no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accent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3" name="矩形 10"/>
            <p:cNvSpPr>
              <a:spLocks noChangeArrowheads="1"/>
            </p:cNvSpPr>
            <p:nvPr/>
          </p:nvSpPr>
          <p:spPr bwMode="auto">
            <a:xfrm>
              <a:off x="0" y="0"/>
              <a:ext cx="12192000" cy="28562"/>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accent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sp>
        <p:nvSpPr>
          <p:cNvPr id="14" name="TextBox 15"/>
          <p:cNvSpPr>
            <a:spLocks noChangeArrowheads="1"/>
          </p:cNvSpPr>
          <p:nvPr/>
        </p:nvSpPr>
        <p:spPr bwMode="auto">
          <a:xfrm>
            <a:off x="3995936" y="3889601"/>
            <a:ext cx="3257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50000"/>
              </a:lnSpc>
              <a:spcBef>
                <a:spcPct val="0"/>
              </a:spcBef>
              <a:buFont typeface="Montserrat" panose="00000500000000000000" charset="0"/>
              <a:buNone/>
            </a:pPr>
            <a:r>
              <a:rPr lang="zh-CN" altLang="en-US" sz="1050" dirty="0">
                <a:solidFill>
                  <a:schemeClr val="bg1">
                    <a:lumMod val="50000"/>
                  </a:schemeClr>
                </a:solidFill>
                <a:latin typeface="Montserrat" panose="00000500000000000000" charset="0"/>
                <a:ea typeface="Montserrat" panose="00000500000000000000" charset="0"/>
                <a:cs typeface="Montserrat" panose="00000500000000000000" charset="0"/>
                <a:sym typeface="Montserrat" panose="00000500000000000000" charset="0"/>
              </a:rPr>
              <a:t>Enter a simple text overview hereEnter a simple text overview hereEnter a simple text overview hereEnter a simple text overview hereEnter a simple text overview here</a:t>
            </a:r>
          </a:p>
        </p:txBody>
      </p:sp>
      <p:sp>
        <p:nvSpPr>
          <p:cNvPr id="15" name="矩形 12"/>
          <p:cNvSpPr>
            <a:spLocks noChangeArrowheads="1"/>
          </p:cNvSpPr>
          <p:nvPr/>
        </p:nvSpPr>
        <p:spPr bwMode="auto">
          <a:xfrm>
            <a:off x="3850487" y="1361383"/>
            <a:ext cx="44545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Montserrat" panose="00000500000000000000" charset="0"/>
              <a:buNone/>
            </a:pPr>
            <a:r>
              <a:rPr lang="zh-CN" altLang="en-US" sz="2000" b="1" dirty="0">
                <a:solidFill>
                  <a:schemeClr val="tx1">
                    <a:lumMod val="75000"/>
                    <a:lumOff val="25000"/>
                  </a:schemeClr>
                </a:solidFill>
                <a:latin typeface="Montserrat" panose="00000500000000000000" charset="0"/>
                <a:ea typeface="Montserrat" panose="00000500000000000000" charset="0"/>
                <a:cs typeface="Montserrat" panose="00000500000000000000" charset="0"/>
                <a:sym typeface="Montserrat" panose="00000500000000000000" charset="0"/>
              </a:rPr>
              <a:t>Enter a simple text overview here</a:t>
            </a:r>
          </a:p>
        </p:txBody>
      </p:sp>
      <p:sp>
        <p:nvSpPr>
          <p:cNvPr id="16" name="矩形 13"/>
          <p:cNvSpPr>
            <a:spLocks noChangeArrowheads="1"/>
          </p:cNvSpPr>
          <p:nvPr/>
        </p:nvSpPr>
        <p:spPr bwMode="auto">
          <a:xfrm>
            <a:off x="3635774" y="3552462"/>
            <a:ext cx="359854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Montserrat" panose="00000500000000000000" charset="0"/>
              <a:buNone/>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sym typeface="Montserrat" panose="00000500000000000000" charset="0"/>
              </a:rPr>
              <a:t>Enter a simple text overview here</a:t>
            </a:r>
          </a:p>
        </p:txBody>
      </p:sp>
      <p:sp>
        <p:nvSpPr>
          <p:cNvPr id="17" name="标题 2">
            <a:extLst>
              <a:ext uri="{FF2B5EF4-FFF2-40B4-BE49-F238E27FC236}">
                <a16:creationId xmlns:a16="http://schemas.microsoft.com/office/drawing/2014/main" id="{8926C885-36D1-B077-D4FC-11F5C6450D97}"/>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1+#ppt_w/2"/>
                                          </p:val>
                                        </p:tav>
                                        <p:tav tm="100000">
                                          <p:val>
                                            <p:strVal val="#ppt_x"/>
                                          </p:val>
                                        </p:tav>
                                      </p:tavLst>
                                    </p:anim>
                                    <p:anim calcmode="lin" valueType="num">
                                      <p:cBhvr additive="base">
                                        <p:cTn id="21" dur="10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1+#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1+#ppt_w/2"/>
                                          </p:val>
                                        </p:tav>
                                        <p:tav tm="100000">
                                          <p:val>
                                            <p:strVal val="#ppt_x"/>
                                          </p:val>
                                        </p:tav>
                                      </p:tavLst>
                                    </p:anim>
                                    <p:anim calcmode="lin" valueType="num">
                                      <p:cBhvr additive="base">
                                        <p:cTn id="3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latin typeface="Montserrat" panose="00000500000000000000" charset="0"/>
              <a:ea typeface="+mn-ea"/>
              <a:cs typeface="Montserrat" panose="00000500000000000000" charset="0"/>
              <a:sym typeface="Montserrat" panose="00000500000000000000" charset="0"/>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CHAPTER</a:t>
            </a:r>
          </a:p>
          <a:p>
            <a:pPr algn="ctr" eaLnBrk="1" hangingPunct="1">
              <a:lnSpc>
                <a:spcPct val="90000"/>
              </a:lnSpc>
            </a:pPr>
            <a:r>
              <a:rPr lang="en-US"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04</a:t>
            </a:r>
            <a:endParaRPr lang="zh-CN"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 name="TextBox 4"/>
          <p:cNvSpPr txBox="1"/>
          <p:nvPr/>
        </p:nvSpPr>
        <p:spPr>
          <a:xfrm>
            <a:off x="5220327" y="1131458"/>
            <a:ext cx="3453130" cy="1198880"/>
          </a:xfrm>
          <a:prstGeom prst="rect">
            <a:avLst/>
          </a:prstGeom>
          <a:noFill/>
        </p:spPr>
        <p:txBody>
          <a:bodyPr wrap="none" rtlCol="0">
            <a:spAutoFit/>
          </a:bodyPr>
          <a:lstStyle/>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First half year</a:t>
            </a:r>
            <a:r>
              <a:rPr lang="en-US" altLang="zh-CN" sz="3600" b="1" dirty="0">
                <a:solidFill>
                  <a:schemeClr val="tx1">
                    <a:lumMod val="75000"/>
                    <a:lumOff val="25000"/>
                  </a:schemeClr>
                </a:solidFill>
                <a:latin typeface="Montserrat" panose="00000500000000000000" charset="0"/>
                <a:cs typeface="Montserrat" panose="00000500000000000000" charset="0"/>
              </a:rPr>
              <a:t> </a:t>
            </a:r>
          </a:p>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deficiencies</a:t>
            </a:r>
          </a:p>
        </p:txBody>
      </p:sp>
      <p:sp>
        <p:nvSpPr>
          <p:cNvPr id="6" name="TextBox 5"/>
          <p:cNvSpPr txBox="1"/>
          <p:nvPr/>
        </p:nvSpPr>
        <p:spPr>
          <a:xfrm>
            <a:off x="5315806" y="2499742"/>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Title Text</a:t>
            </a:r>
          </a:p>
        </p:txBody>
      </p:sp>
      <p:sp>
        <p:nvSpPr>
          <p:cNvPr id="7" name="TextBox 6"/>
          <p:cNvSpPr txBox="1"/>
          <p:nvPr/>
        </p:nvSpPr>
        <p:spPr>
          <a:xfrm>
            <a:off x="6372225" y="2499995"/>
            <a:ext cx="112077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8" name="TextBox 7"/>
          <p:cNvSpPr txBox="1"/>
          <p:nvPr/>
        </p:nvSpPr>
        <p:spPr>
          <a:xfrm>
            <a:off x="5315806" y="2805870"/>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9" name="TextBox 8"/>
          <p:cNvSpPr txBox="1"/>
          <p:nvPr/>
        </p:nvSpPr>
        <p:spPr>
          <a:xfrm>
            <a:off x="6372225" y="2806065"/>
            <a:ext cx="118491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0" name="TextBox 9"/>
          <p:cNvSpPr txBox="1"/>
          <p:nvPr/>
        </p:nvSpPr>
        <p:spPr>
          <a:xfrm>
            <a:off x="7385685" y="2499995"/>
            <a:ext cx="121031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1" name="TextBox 10"/>
          <p:cNvSpPr txBox="1"/>
          <p:nvPr/>
        </p:nvSpPr>
        <p:spPr>
          <a:xfrm>
            <a:off x="7385685" y="2806065"/>
            <a:ext cx="110680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50000">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50000">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14:bounceEnd="50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14:bounceEnd="50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50000">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14:bounceEnd="50000">
                                          <p:cBhvr additive="base">
                                            <p:cTn id="40"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32976" y="1062959"/>
            <a:ext cx="3525072" cy="3525019"/>
            <a:chOff x="2664818" y="945426"/>
            <a:chExt cx="3854050" cy="3853993"/>
          </a:xfrm>
        </p:grpSpPr>
        <p:sp>
          <p:nvSpPr>
            <p:cNvPr id="6" name="任意多边形 5"/>
            <p:cNvSpPr/>
            <p:nvPr/>
          </p:nvSpPr>
          <p:spPr>
            <a:xfrm>
              <a:off x="4635368" y="2273662"/>
              <a:ext cx="1883500" cy="1875336"/>
            </a:xfrm>
            <a:custGeom>
              <a:avLst/>
              <a:gdLst>
                <a:gd name="connsiteX0" fmla="*/ 1879360 w 2511333"/>
                <a:gd name="connsiteY0" fmla="*/ 0 h 2500448"/>
                <a:gd name="connsiteX1" fmla="*/ 2384935 w 2511333"/>
                <a:gd name="connsiteY1" fmla="*/ 0 h 2500448"/>
                <a:gd name="connsiteX2" fmla="*/ 2511333 w 2511333"/>
                <a:gd name="connsiteY2" fmla="*/ 126398 h 2500448"/>
                <a:gd name="connsiteX3" fmla="*/ 2511333 w 2511333"/>
                <a:gd name="connsiteY3" fmla="*/ 631973 h 2500448"/>
                <a:gd name="connsiteX4" fmla="*/ 2384935 w 2511333"/>
                <a:gd name="connsiteY4" fmla="*/ 758371 h 2500448"/>
                <a:gd name="connsiteX5" fmla="*/ 2054246 w 2511333"/>
                <a:gd name="connsiteY5" fmla="*/ 758371 h 2500448"/>
                <a:gd name="connsiteX6" fmla="*/ 2054246 w 2511333"/>
                <a:gd name="connsiteY6" fmla="*/ 759151 h 2500448"/>
                <a:gd name="connsiteX7" fmla="*/ 2046514 w 2511333"/>
                <a:gd name="connsiteY7" fmla="*/ 758371 h 2500448"/>
                <a:gd name="connsiteX8" fmla="*/ 1665789 w 2511333"/>
                <a:gd name="connsiteY8" fmla="*/ 1068670 h 2500448"/>
                <a:gd name="connsiteX9" fmla="*/ 1658096 w 2511333"/>
                <a:gd name="connsiteY9" fmla="*/ 1144994 h 2500448"/>
                <a:gd name="connsiteX10" fmla="*/ 1654629 w 2511333"/>
                <a:gd name="connsiteY10" fmla="*/ 1144994 h 2500448"/>
                <a:gd name="connsiteX11" fmla="*/ 1654629 w 2511333"/>
                <a:gd name="connsiteY11" fmla="*/ 2224671 h 2500448"/>
                <a:gd name="connsiteX12" fmla="*/ 1378852 w 2511333"/>
                <a:gd name="connsiteY12" fmla="*/ 2500448 h 2500448"/>
                <a:gd name="connsiteX13" fmla="*/ 275777 w 2511333"/>
                <a:gd name="connsiteY13" fmla="*/ 2500448 h 2500448"/>
                <a:gd name="connsiteX14" fmla="*/ 0 w 2511333"/>
                <a:gd name="connsiteY14" fmla="*/ 2224671 h 2500448"/>
                <a:gd name="connsiteX15" fmla="*/ 0 w 2511333"/>
                <a:gd name="connsiteY15" fmla="*/ 1121596 h 2500448"/>
                <a:gd name="connsiteX16" fmla="*/ 275777 w 2511333"/>
                <a:gd name="connsiteY16" fmla="*/ 845819 h 2500448"/>
                <a:gd name="connsiteX17" fmla="*/ 1364353 w 2511333"/>
                <a:gd name="connsiteY17" fmla="*/ 845819 h 2500448"/>
                <a:gd name="connsiteX18" fmla="*/ 1442663 w 2511333"/>
                <a:gd name="connsiteY18" fmla="*/ 837925 h 2500448"/>
                <a:gd name="connsiteX19" fmla="*/ 1745067 w 2511333"/>
                <a:gd name="connsiteY19" fmla="*/ 535521 h 2500448"/>
                <a:gd name="connsiteX20" fmla="*/ 1752962 w 2511333"/>
                <a:gd name="connsiteY20" fmla="*/ 457210 h 2500448"/>
                <a:gd name="connsiteX21" fmla="*/ 1752962 w 2511333"/>
                <a:gd name="connsiteY21" fmla="*/ 457190 h 2500448"/>
                <a:gd name="connsiteX22" fmla="*/ 1752762 w 2511333"/>
                <a:gd name="connsiteY22" fmla="*/ 455204 h 2500448"/>
                <a:gd name="connsiteX23" fmla="*/ 1752962 w 2511333"/>
                <a:gd name="connsiteY23" fmla="*/ 455204 h 2500448"/>
                <a:gd name="connsiteX24" fmla="*/ 1752962 w 2511333"/>
                <a:gd name="connsiteY24" fmla="*/ 126398 h 2500448"/>
                <a:gd name="connsiteX25" fmla="*/ 1879360 w 2511333"/>
                <a:gd name="connsiteY25" fmla="*/ 0 h 250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1333" h="2500448">
                  <a:moveTo>
                    <a:pt x="1879360" y="0"/>
                  </a:moveTo>
                  <a:lnTo>
                    <a:pt x="2384935" y="0"/>
                  </a:lnTo>
                  <a:cubicBezTo>
                    <a:pt x="2454743" y="0"/>
                    <a:pt x="2511333" y="56590"/>
                    <a:pt x="2511333" y="126398"/>
                  </a:cubicBezTo>
                  <a:lnTo>
                    <a:pt x="2511333" y="631973"/>
                  </a:lnTo>
                  <a:cubicBezTo>
                    <a:pt x="2511333" y="701781"/>
                    <a:pt x="2454743" y="758371"/>
                    <a:pt x="2384935" y="758371"/>
                  </a:cubicBezTo>
                  <a:lnTo>
                    <a:pt x="2054246" y="758371"/>
                  </a:lnTo>
                  <a:lnTo>
                    <a:pt x="2054246" y="759151"/>
                  </a:lnTo>
                  <a:lnTo>
                    <a:pt x="2046514" y="758371"/>
                  </a:lnTo>
                  <a:cubicBezTo>
                    <a:pt x="1858714" y="758371"/>
                    <a:pt x="1702027" y="891583"/>
                    <a:pt x="1665789" y="1068670"/>
                  </a:cubicBezTo>
                  <a:lnTo>
                    <a:pt x="1658096" y="1144994"/>
                  </a:lnTo>
                  <a:lnTo>
                    <a:pt x="1654629" y="1144994"/>
                  </a:lnTo>
                  <a:lnTo>
                    <a:pt x="1654629" y="2224671"/>
                  </a:lnTo>
                  <a:cubicBezTo>
                    <a:pt x="1654629" y="2376978"/>
                    <a:pt x="1531159" y="2500448"/>
                    <a:pt x="1378852" y="2500448"/>
                  </a:cubicBezTo>
                  <a:lnTo>
                    <a:pt x="275777" y="2500448"/>
                  </a:lnTo>
                  <a:cubicBezTo>
                    <a:pt x="123470" y="2500448"/>
                    <a:pt x="0" y="2376978"/>
                    <a:pt x="0" y="2224671"/>
                  </a:cubicBezTo>
                  <a:lnTo>
                    <a:pt x="0" y="1121596"/>
                  </a:lnTo>
                  <a:cubicBezTo>
                    <a:pt x="0" y="969289"/>
                    <a:pt x="123470" y="845819"/>
                    <a:pt x="275777" y="845819"/>
                  </a:cubicBezTo>
                  <a:lnTo>
                    <a:pt x="1364353" y="845819"/>
                  </a:lnTo>
                  <a:lnTo>
                    <a:pt x="1442663" y="837925"/>
                  </a:lnTo>
                  <a:cubicBezTo>
                    <a:pt x="1594453" y="806864"/>
                    <a:pt x="1714007" y="687310"/>
                    <a:pt x="1745067" y="535521"/>
                  </a:cubicBezTo>
                  <a:lnTo>
                    <a:pt x="1752962" y="457210"/>
                  </a:lnTo>
                  <a:lnTo>
                    <a:pt x="1752962" y="457190"/>
                  </a:lnTo>
                  <a:lnTo>
                    <a:pt x="1752762" y="455204"/>
                  </a:lnTo>
                  <a:lnTo>
                    <a:pt x="1752962" y="455204"/>
                  </a:lnTo>
                  <a:lnTo>
                    <a:pt x="1752962" y="126398"/>
                  </a:lnTo>
                  <a:cubicBezTo>
                    <a:pt x="1752962" y="56590"/>
                    <a:pt x="1809552" y="0"/>
                    <a:pt x="18793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cs typeface="Montserrat" panose="00000500000000000000" charset="0"/>
              </a:endParaRPr>
            </a:p>
          </p:txBody>
        </p:sp>
        <p:sp>
          <p:nvSpPr>
            <p:cNvPr id="7" name="任意多边形 6"/>
            <p:cNvSpPr/>
            <p:nvPr/>
          </p:nvSpPr>
          <p:spPr>
            <a:xfrm rot="5400000">
              <a:off x="3309481" y="2920001"/>
              <a:ext cx="1883500" cy="1875336"/>
            </a:xfrm>
            <a:custGeom>
              <a:avLst/>
              <a:gdLst>
                <a:gd name="connsiteX0" fmla="*/ 1879360 w 2511333"/>
                <a:gd name="connsiteY0" fmla="*/ 0 h 2500448"/>
                <a:gd name="connsiteX1" fmla="*/ 2384935 w 2511333"/>
                <a:gd name="connsiteY1" fmla="*/ 0 h 2500448"/>
                <a:gd name="connsiteX2" fmla="*/ 2511333 w 2511333"/>
                <a:gd name="connsiteY2" fmla="*/ 126398 h 2500448"/>
                <a:gd name="connsiteX3" fmla="*/ 2511333 w 2511333"/>
                <a:gd name="connsiteY3" fmla="*/ 631973 h 2500448"/>
                <a:gd name="connsiteX4" fmla="*/ 2384935 w 2511333"/>
                <a:gd name="connsiteY4" fmla="*/ 758371 h 2500448"/>
                <a:gd name="connsiteX5" fmla="*/ 2054246 w 2511333"/>
                <a:gd name="connsiteY5" fmla="*/ 758371 h 2500448"/>
                <a:gd name="connsiteX6" fmla="*/ 2054246 w 2511333"/>
                <a:gd name="connsiteY6" fmla="*/ 759151 h 2500448"/>
                <a:gd name="connsiteX7" fmla="*/ 2046514 w 2511333"/>
                <a:gd name="connsiteY7" fmla="*/ 758371 h 2500448"/>
                <a:gd name="connsiteX8" fmla="*/ 1665789 w 2511333"/>
                <a:gd name="connsiteY8" fmla="*/ 1068670 h 2500448"/>
                <a:gd name="connsiteX9" fmla="*/ 1658096 w 2511333"/>
                <a:gd name="connsiteY9" fmla="*/ 1144994 h 2500448"/>
                <a:gd name="connsiteX10" fmla="*/ 1654629 w 2511333"/>
                <a:gd name="connsiteY10" fmla="*/ 1144994 h 2500448"/>
                <a:gd name="connsiteX11" fmla="*/ 1654629 w 2511333"/>
                <a:gd name="connsiteY11" fmla="*/ 2224671 h 2500448"/>
                <a:gd name="connsiteX12" fmla="*/ 1378852 w 2511333"/>
                <a:gd name="connsiteY12" fmla="*/ 2500448 h 2500448"/>
                <a:gd name="connsiteX13" fmla="*/ 275777 w 2511333"/>
                <a:gd name="connsiteY13" fmla="*/ 2500448 h 2500448"/>
                <a:gd name="connsiteX14" fmla="*/ 0 w 2511333"/>
                <a:gd name="connsiteY14" fmla="*/ 2224671 h 2500448"/>
                <a:gd name="connsiteX15" fmla="*/ 0 w 2511333"/>
                <a:gd name="connsiteY15" fmla="*/ 1121596 h 2500448"/>
                <a:gd name="connsiteX16" fmla="*/ 275777 w 2511333"/>
                <a:gd name="connsiteY16" fmla="*/ 845819 h 2500448"/>
                <a:gd name="connsiteX17" fmla="*/ 1364353 w 2511333"/>
                <a:gd name="connsiteY17" fmla="*/ 845819 h 2500448"/>
                <a:gd name="connsiteX18" fmla="*/ 1442663 w 2511333"/>
                <a:gd name="connsiteY18" fmla="*/ 837925 h 2500448"/>
                <a:gd name="connsiteX19" fmla="*/ 1745067 w 2511333"/>
                <a:gd name="connsiteY19" fmla="*/ 535521 h 2500448"/>
                <a:gd name="connsiteX20" fmla="*/ 1752962 w 2511333"/>
                <a:gd name="connsiteY20" fmla="*/ 457210 h 2500448"/>
                <a:gd name="connsiteX21" fmla="*/ 1752962 w 2511333"/>
                <a:gd name="connsiteY21" fmla="*/ 457190 h 2500448"/>
                <a:gd name="connsiteX22" fmla="*/ 1752762 w 2511333"/>
                <a:gd name="connsiteY22" fmla="*/ 455204 h 2500448"/>
                <a:gd name="connsiteX23" fmla="*/ 1752962 w 2511333"/>
                <a:gd name="connsiteY23" fmla="*/ 455204 h 2500448"/>
                <a:gd name="connsiteX24" fmla="*/ 1752962 w 2511333"/>
                <a:gd name="connsiteY24" fmla="*/ 126398 h 2500448"/>
                <a:gd name="connsiteX25" fmla="*/ 1879360 w 2511333"/>
                <a:gd name="connsiteY25" fmla="*/ 0 h 250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1333" h="2500448">
                  <a:moveTo>
                    <a:pt x="1879360" y="0"/>
                  </a:moveTo>
                  <a:lnTo>
                    <a:pt x="2384935" y="0"/>
                  </a:lnTo>
                  <a:cubicBezTo>
                    <a:pt x="2454743" y="0"/>
                    <a:pt x="2511333" y="56590"/>
                    <a:pt x="2511333" y="126398"/>
                  </a:cubicBezTo>
                  <a:lnTo>
                    <a:pt x="2511333" y="631973"/>
                  </a:lnTo>
                  <a:cubicBezTo>
                    <a:pt x="2511333" y="701781"/>
                    <a:pt x="2454743" y="758371"/>
                    <a:pt x="2384935" y="758371"/>
                  </a:cubicBezTo>
                  <a:lnTo>
                    <a:pt x="2054246" y="758371"/>
                  </a:lnTo>
                  <a:lnTo>
                    <a:pt x="2054246" y="759151"/>
                  </a:lnTo>
                  <a:lnTo>
                    <a:pt x="2046514" y="758371"/>
                  </a:lnTo>
                  <a:cubicBezTo>
                    <a:pt x="1858714" y="758371"/>
                    <a:pt x="1702027" y="891583"/>
                    <a:pt x="1665789" y="1068670"/>
                  </a:cubicBezTo>
                  <a:lnTo>
                    <a:pt x="1658096" y="1144994"/>
                  </a:lnTo>
                  <a:lnTo>
                    <a:pt x="1654629" y="1144994"/>
                  </a:lnTo>
                  <a:lnTo>
                    <a:pt x="1654629" y="2224671"/>
                  </a:lnTo>
                  <a:cubicBezTo>
                    <a:pt x="1654629" y="2376978"/>
                    <a:pt x="1531159" y="2500448"/>
                    <a:pt x="1378852" y="2500448"/>
                  </a:cubicBezTo>
                  <a:lnTo>
                    <a:pt x="275777" y="2500448"/>
                  </a:lnTo>
                  <a:cubicBezTo>
                    <a:pt x="123470" y="2500448"/>
                    <a:pt x="0" y="2376978"/>
                    <a:pt x="0" y="2224671"/>
                  </a:cubicBezTo>
                  <a:lnTo>
                    <a:pt x="0" y="1121596"/>
                  </a:lnTo>
                  <a:cubicBezTo>
                    <a:pt x="0" y="969289"/>
                    <a:pt x="123470" y="845819"/>
                    <a:pt x="275777" y="845819"/>
                  </a:cubicBezTo>
                  <a:lnTo>
                    <a:pt x="1364353" y="845819"/>
                  </a:lnTo>
                  <a:lnTo>
                    <a:pt x="1442663" y="837925"/>
                  </a:lnTo>
                  <a:cubicBezTo>
                    <a:pt x="1594453" y="806864"/>
                    <a:pt x="1714007" y="687310"/>
                    <a:pt x="1745067" y="535521"/>
                  </a:cubicBezTo>
                  <a:lnTo>
                    <a:pt x="1752962" y="457210"/>
                  </a:lnTo>
                  <a:lnTo>
                    <a:pt x="1752962" y="457190"/>
                  </a:lnTo>
                  <a:lnTo>
                    <a:pt x="1752762" y="455204"/>
                  </a:lnTo>
                  <a:lnTo>
                    <a:pt x="1752962" y="455204"/>
                  </a:lnTo>
                  <a:lnTo>
                    <a:pt x="1752962" y="126398"/>
                  </a:lnTo>
                  <a:cubicBezTo>
                    <a:pt x="1752962" y="56590"/>
                    <a:pt x="1809552" y="0"/>
                    <a:pt x="1879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cs typeface="Montserrat" panose="00000500000000000000" charset="0"/>
              </a:endParaRPr>
            </a:p>
          </p:txBody>
        </p:sp>
        <p:sp>
          <p:nvSpPr>
            <p:cNvPr id="8" name="任意多边形 7"/>
            <p:cNvSpPr/>
            <p:nvPr/>
          </p:nvSpPr>
          <p:spPr>
            <a:xfrm rot="10800000">
              <a:off x="2664818" y="1595846"/>
              <a:ext cx="1883500" cy="1875336"/>
            </a:xfrm>
            <a:custGeom>
              <a:avLst/>
              <a:gdLst>
                <a:gd name="connsiteX0" fmla="*/ 1879360 w 2511333"/>
                <a:gd name="connsiteY0" fmla="*/ 0 h 2500448"/>
                <a:gd name="connsiteX1" fmla="*/ 2384935 w 2511333"/>
                <a:gd name="connsiteY1" fmla="*/ 0 h 2500448"/>
                <a:gd name="connsiteX2" fmla="*/ 2511333 w 2511333"/>
                <a:gd name="connsiteY2" fmla="*/ 126398 h 2500448"/>
                <a:gd name="connsiteX3" fmla="*/ 2511333 w 2511333"/>
                <a:gd name="connsiteY3" fmla="*/ 631973 h 2500448"/>
                <a:gd name="connsiteX4" fmla="*/ 2384935 w 2511333"/>
                <a:gd name="connsiteY4" fmla="*/ 758371 h 2500448"/>
                <a:gd name="connsiteX5" fmla="*/ 2054246 w 2511333"/>
                <a:gd name="connsiteY5" fmla="*/ 758371 h 2500448"/>
                <a:gd name="connsiteX6" fmla="*/ 2054246 w 2511333"/>
                <a:gd name="connsiteY6" fmla="*/ 759151 h 2500448"/>
                <a:gd name="connsiteX7" fmla="*/ 2046514 w 2511333"/>
                <a:gd name="connsiteY7" fmla="*/ 758371 h 2500448"/>
                <a:gd name="connsiteX8" fmla="*/ 1665789 w 2511333"/>
                <a:gd name="connsiteY8" fmla="*/ 1068670 h 2500448"/>
                <a:gd name="connsiteX9" fmla="*/ 1658096 w 2511333"/>
                <a:gd name="connsiteY9" fmla="*/ 1144994 h 2500448"/>
                <a:gd name="connsiteX10" fmla="*/ 1654629 w 2511333"/>
                <a:gd name="connsiteY10" fmla="*/ 1144994 h 2500448"/>
                <a:gd name="connsiteX11" fmla="*/ 1654629 w 2511333"/>
                <a:gd name="connsiteY11" fmla="*/ 2224671 h 2500448"/>
                <a:gd name="connsiteX12" fmla="*/ 1378852 w 2511333"/>
                <a:gd name="connsiteY12" fmla="*/ 2500448 h 2500448"/>
                <a:gd name="connsiteX13" fmla="*/ 275777 w 2511333"/>
                <a:gd name="connsiteY13" fmla="*/ 2500448 h 2500448"/>
                <a:gd name="connsiteX14" fmla="*/ 0 w 2511333"/>
                <a:gd name="connsiteY14" fmla="*/ 2224671 h 2500448"/>
                <a:gd name="connsiteX15" fmla="*/ 0 w 2511333"/>
                <a:gd name="connsiteY15" fmla="*/ 1121596 h 2500448"/>
                <a:gd name="connsiteX16" fmla="*/ 275777 w 2511333"/>
                <a:gd name="connsiteY16" fmla="*/ 845819 h 2500448"/>
                <a:gd name="connsiteX17" fmla="*/ 1364353 w 2511333"/>
                <a:gd name="connsiteY17" fmla="*/ 845819 h 2500448"/>
                <a:gd name="connsiteX18" fmla="*/ 1442663 w 2511333"/>
                <a:gd name="connsiteY18" fmla="*/ 837925 h 2500448"/>
                <a:gd name="connsiteX19" fmla="*/ 1745067 w 2511333"/>
                <a:gd name="connsiteY19" fmla="*/ 535521 h 2500448"/>
                <a:gd name="connsiteX20" fmla="*/ 1752962 w 2511333"/>
                <a:gd name="connsiteY20" fmla="*/ 457210 h 2500448"/>
                <a:gd name="connsiteX21" fmla="*/ 1752962 w 2511333"/>
                <a:gd name="connsiteY21" fmla="*/ 457190 h 2500448"/>
                <a:gd name="connsiteX22" fmla="*/ 1752762 w 2511333"/>
                <a:gd name="connsiteY22" fmla="*/ 455204 h 2500448"/>
                <a:gd name="connsiteX23" fmla="*/ 1752962 w 2511333"/>
                <a:gd name="connsiteY23" fmla="*/ 455204 h 2500448"/>
                <a:gd name="connsiteX24" fmla="*/ 1752962 w 2511333"/>
                <a:gd name="connsiteY24" fmla="*/ 126398 h 2500448"/>
                <a:gd name="connsiteX25" fmla="*/ 1879360 w 2511333"/>
                <a:gd name="connsiteY25" fmla="*/ 0 h 250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1333" h="2500448">
                  <a:moveTo>
                    <a:pt x="1879360" y="0"/>
                  </a:moveTo>
                  <a:lnTo>
                    <a:pt x="2384935" y="0"/>
                  </a:lnTo>
                  <a:cubicBezTo>
                    <a:pt x="2454743" y="0"/>
                    <a:pt x="2511333" y="56590"/>
                    <a:pt x="2511333" y="126398"/>
                  </a:cubicBezTo>
                  <a:lnTo>
                    <a:pt x="2511333" y="631973"/>
                  </a:lnTo>
                  <a:cubicBezTo>
                    <a:pt x="2511333" y="701781"/>
                    <a:pt x="2454743" y="758371"/>
                    <a:pt x="2384935" y="758371"/>
                  </a:cubicBezTo>
                  <a:lnTo>
                    <a:pt x="2054246" y="758371"/>
                  </a:lnTo>
                  <a:lnTo>
                    <a:pt x="2054246" y="759151"/>
                  </a:lnTo>
                  <a:lnTo>
                    <a:pt x="2046514" y="758371"/>
                  </a:lnTo>
                  <a:cubicBezTo>
                    <a:pt x="1858714" y="758371"/>
                    <a:pt x="1702027" y="891583"/>
                    <a:pt x="1665789" y="1068670"/>
                  </a:cubicBezTo>
                  <a:lnTo>
                    <a:pt x="1658096" y="1144994"/>
                  </a:lnTo>
                  <a:lnTo>
                    <a:pt x="1654629" y="1144994"/>
                  </a:lnTo>
                  <a:lnTo>
                    <a:pt x="1654629" y="2224671"/>
                  </a:lnTo>
                  <a:cubicBezTo>
                    <a:pt x="1654629" y="2376978"/>
                    <a:pt x="1531159" y="2500448"/>
                    <a:pt x="1378852" y="2500448"/>
                  </a:cubicBezTo>
                  <a:lnTo>
                    <a:pt x="275777" y="2500448"/>
                  </a:lnTo>
                  <a:cubicBezTo>
                    <a:pt x="123470" y="2500448"/>
                    <a:pt x="0" y="2376978"/>
                    <a:pt x="0" y="2224671"/>
                  </a:cubicBezTo>
                  <a:lnTo>
                    <a:pt x="0" y="1121596"/>
                  </a:lnTo>
                  <a:cubicBezTo>
                    <a:pt x="0" y="969289"/>
                    <a:pt x="123470" y="845819"/>
                    <a:pt x="275777" y="845819"/>
                  </a:cubicBezTo>
                  <a:lnTo>
                    <a:pt x="1364353" y="845819"/>
                  </a:lnTo>
                  <a:lnTo>
                    <a:pt x="1442663" y="837925"/>
                  </a:lnTo>
                  <a:cubicBezTo>
                    <a:pt x="1594453" y="806864"/>
                    <a:pt x="1714007" y="687310"/>
                    <a:pt x="1745067" y="535521"/>
                  </a:cubicBezTo>
                  <a:lnTo>
                    <a:pt x="1752962" y="457210"/>
                  </a:lnTo>
                  <a:lnTo>
                    <a:pt x="1752962" y="457190"/>
                  </a:lnTo>
                  <a:lnTo>
                    <a:pt x="1752762" y="455204"/>
                  </a:lnTo>
                  <a:lnTo>
                    <a:pt x="1752962" y="455204"/>
                  </a:lnTo>
                  <a:lnTo>
                    <a:pt x="1752962" y="126398"/>
                  </a:lnTo>
                  <a:cubicBezTo>
                    <a:pt x="1752962" y="56590"/>
                    <a:pt x="1809552" y="0"/>
                    <a:pt x="1879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cs typeface="Montserrat" panose="00000500000000000000" charset="0"/>
              </a:endParaRPr>
            </a:p>
          </p:txBody>
        </p:sp>
        <p:sp>
          <p:nvSpPr>
            <p:cNvPr id="9" name="任意多边形 8"/>
            <p:cNvSpPr/>
            <p:nvPr/>
          </p:nvSpPr>
          <p:spPr>
            <a:xfrm rot="16200000">
              <a:off x="3990704" y="949508"/>
              <a:ext cx="1883500" cy="1875336"/>
            </a:xfrm>
            <a:custGeom>
              <a:avLst/>
              <a:gdLst>
                <a:gd name="connsiteX0" fmla="*/ 1879360 w 2511333"/>
                <a:gd name="connsiteY0" fmla="*/ 0 h 2500448"/>
                <a:gd name="connsiteX1" fmla="*/ 2384935 w 2511333"/>
                <a:gd name="connsiteY1" fmla="*/ 0 h 2500448"/>
                <a:gd name="connsiteX2" fmla="*/ 2511333 w 2511333"/>
                <a:gd name="connsiteY2" fmla="*/ 126398 h 2500448"/>
                <a:gd name="connsiteX3" fmla="*/ 2511333 w 2511333"/>
                <a:gd name="connsiteY3" fmla="*/ 631973 h 2500448"/>
                <a:gd name="connsiteX4" fmla="*/ 2384935 w 2511333"/>
                <a:gd name="connsiteY4" fmla="*/ 758371 h 2500448"/>
                <a:gd name="connsiteX5" fmla="*/ 2054246 w 2511333"/>
                <a:gd name="connsiteY5" fmla="*/ 758371 h 2500448"/>
                <a:gd name="connsiteX6" fmla="*/ 2054246 w 2511333"/>
                <a:gd name="connsiteY6" fmla="*/ 759151 h 2500448"/>
                <a:gd name="connsiteX7" fmla="*/ 2046514 w 2511333"/>
                <a:gd name="connsiteY7" fmla="*/ 758371 h 2500448"/>
                <a:gd name="connsiteX8" fmla="*/ 1665789 w 2511333"/>
                <a:gd name="connsiteY8" fmla="*/ 1068670 h 2500448"/>
                <a:gd name="connsiteX9" fmla="*/ 1658096 w 2511333"/>
                <a:gd name="connsiteY9" fmla="*/ 1144994 h 2500448"/>
                <a:gd name="connsiteX10" fmla="*/ 1654629 w 2511333"/>
                <a:gd name="connsiteY10" fmla="*/ 1144994 h 2500448"/>
                <a:gd name="connsiteX11" fmla="*/ 1654629 w 2511333"/>
                <a:gd name="connsiteY11" fmla="*/ 2224671 h 2500448"/>
                <a:gd name="connsiteX12" fmla="*/ 1378852 w 2511333"/>
                <a:gd name="connsiteY12" fmla="*/ 2500448 h 2500448"/>
                <a:gd name="connsiteX13" fmla="*/ 275777 w 2511333"/>
                <a:gd name="connsiteY13" fmla="*/ 2500448 h 2500448"/>
                <a:gd name="connsiteX14" fmla="*/ 0 w 2511333"/>
                <a:gd name="connsiteY14" fmla="*/ 2224671 h 2500448"/>
                <a:gd name="connsiteX15" fmla="*/ 0 w 2511333"/>
                <a:gd name="connsiteY15" fmla="*/ 1121596 h 2500448"/>
                <a:gd name="connsiteX16" fmla="*/ 275777 w 2511333"/>
                <a:gd name="connsiteY16" fmla="*/ 845819 h 2500448"/>
                <a:gd name="connsiteX17" fmla="*/ 1364353 w 2511333"/>
                <a:gd name="connsiteY17" fmla="*/ 845819 h 2500448"/>
                <a:gd name="connsiteX18" fmla="*/ 1442663 w 2511333"/>
                <a:gd name="connsiteY18" fmla="*/ 837925 h 2500448"/>
                <a:gd name="connsiteX19" fmla="*/ 1745067 w 2511333"/>
                <a:gd name="connsiteY19" fmla="*/ 535521 h 2500448"/>
                <a:gd name="connsiteX20" fmla="*/ 1752962 w 2511333"/>
                <a:gd name="connsiteY20" fmla="*/ 457210 h 2500448"/>
                <a:gd name="connsiteX21" fmla="*/ 1752962 w 2511333"/>
                <a:gd name="connsiteY21" fmla="*/ 457190 h 2500448"/>
                <a:gd name="connsiteX22" fmla="*/ 1752762 w 2511333"/>
                <a:gd name="connsiteY22" fmla="*/ 455204 h 2500448"/>
                <a:gd name="connsiteX23" fmla="*/ 1752962 w 2511333"/>
                <a:gd name="connsiteY23" fmla="*/ 455204 h 2500448"/>
                <a:gd name="connsiteX24" fmla="*/ 1752962 w 2511333"/>
                <a:gd name="connsiteY24" fmla="*/ 126398 h 2500448"/>
                <a:gd name="connsiteX25" fmla="*/ 1879360 w 2511333"/>
                <a:gd name="connsiteY25" fmla="*/ 0 h 250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1333" h="2500448">
                  <a:moveTo>
                    <a:pt x="1879360" y="0"/>
                  </a:moveTo>
                  <a:lnTo>
                    <a:pt x="2384935" y="0"/>
                  </a:lnTo>
                  <a:cubicBezTo>
                    <a:pt x="2454743" y="0"/>
                    <a:pt x="2511333" y="56590"/>
                    <a:pt x="2511333" y="126398"/>
                  </a:cubicBezTo>
                  <a:lnTo>
                    <a:pt x="2511333" y="631973"/>
                  </a:lnTo>
                  <a:cubicBezTo>
                    <a:pt x="2511333" y="701781"/>
                    <a:pt x="2454743" y="758371"/>
                    <a:pt x="2384935" y="758371"/>
                  </a:cubicBezTo>
                  <a:lnTo>
                    <a:pt x="2054246" y="758371"/>
                  </a:lnTo>
                  <a:lnTo>
                    <a:pt x="2054246" y="759151"/>
                  </a:lnTo>
                  <a:lnTo>
                    <a:pt x="2046514" y="758371"/>
                  </a:lnTo>
                  <a:cubicBezTo>
                    <a:pt x="1858714" y="758371"/>
                    <a:pt x="1702027" y="891583"/>
                    <a:pt x="1665789" y="1068670"/>
                  </a:cubicBezTo>
                  <a:lnTo>
                    <a:pt x="1658096" y="1144994"/>
                  </a:lnTo>
                  <a:lnTo>
                    <a:pt x="1654629" y="1144994"/>
                  </a:lnTo>
                  <a:lnTo>
                    <a:pt x="1654629" y="2224671"/>
                  </a:lnTo>
                  <a:cubicBezTo>
                    <a:pt x="1654629" y="2376978"/>
                    <a:pt x="1531159" y="2500448"/>
                    <a:pt x="1378852" y="2500448"/>
                  </a:cubicBezTo>
                  <a:lnTo>
                    <a:pt x="275777" y="2500448"/>
                  </a:lnTo>
                  <a:cubicBezTo>
                    <a:pt x="123470" y="2500448"/>
                    <a:pt x="0" y="2376978"/>
                    <a:pt x="0" y="2224671"/>
                  </a:cubicBezTo>
                  <a:lnTo>
                    <a:pt x="0" y="1121596"/>
                  </a:lnTo>
                  <a:cubicBezTo>
                    <a:pt x="0" y="969289"/>
                    <a:pt x="123470" y="845819"/>
                    <a:pt x="275777" y="845819"/>
                  </a:cubicBezTo>
                  <a:lnTo>
                    <a:pt x="1364353" y="845819"/>
                  </a:lnTo>
                  <a:lnTo>
                    <a:pt x="1442663" y="837925"/>
                  </a:lnTo>
                  <a:cubicBezTo>
                    <a:pt x="1594453" y="806864"/>
                    <a:pt x="1714007" y="687310"/>
                    <a:pt x="1745067" y="535521"/>
                  </a:cubicBezTo>
                  <a:lnTo>
                    <a:pt x="1752962" y="457210"/>
                  </a:lnTo>
                  <a:lnTo>
                    <a:pt x="1752962" y="457190"/>
                  </a:lnTo>
                  <a:lnTo>
                    <a:pt x="1752762" y="455204"/>
                  </a:lnTo>
                  <a:lnTo>
                    <a:pt x="1752962" y="455204"/>
                  </a:lnTo>
                  <a:lnTo>
                    <a:pt x="1752962" y="126398"/>
                  </a:lnTo>
                  <a:cubicBezTo>
                    <a:pt x="1752962" y="56590"/>
                    <a:pt x="1809552" y="0"/>
                    <a:pt x="18793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cs typeface="Montserrat" panose="00000500000000000000" charset="0"/>
              </a:endParaRPr>
            </a:p>
          </p:txBody>
        </p:sp>
        <p:sp>
          <p:nvSpPr>
            <p:cNvPr id="10" name="Freeform 14"/>
            <p:cNvSpPr>
              <a:spLocks noEditPoints="1"/>
            </p:cNvSpPr>
            <p:nvPr/>
          </p:nvSpPr>
          <p:spPr bwMode="auto">
            <a:xfrm>
              <a:off x="4171351" y="1113582"/>
              <a:ext cx="226434" cy="216000"/>
            </a:xfrm>
            <a:custGeom>
              <a:avLst/>
              <a:gdLst>
                <a:gd name="T0" fmla="*/ 1302 w 1302"/>
                <a:gd name="T1" fmla="*/ 651 h 1241"/>
                <a:gd name="T2" fmla="*/ 1297 w 1302"/>
                <a:gd name="T3" fmla="*/ 675 h 1241"/>
                <a:gd name="T4" fmla="*/ 1285 w 1302"/>
                <a:gd name="T5" fmla="*/ 694 h 1241"/>
                <a:gd name="T6" fmla="*/ 1266 w 1302"/>
                <a:gd name="T7" fmla="*/ 708 h 1241"/>
                <a:gd name="T8" fmla="*/ 1241 w 1302"/>
                <a:gd name="T9" fmla="*/ 712 h 1241"/>
                <a:gd name="T10" fmla="*/ 1230 w 1302"/>
                <a:gd name="T11" fmla="*/ 711 h 1241"/>
                <a:gd name="T12" fmla="*/ 1209 w 1302"/>
                <a:gd name="T13" fmla="*/ 703 h 1241"/>
                <a:gd name="T14" fmla="*/ 1199 w 1302"/>
                <a:gd name="T15" fmla="*/ 695 h 1241"/>
                <a:gd name="T16" fmla="*/ 653 w 1302"/>
                <a:gd name="T17" fmla="*/ 149 h 1241"/>
                <a:gd name="T18" fmla="*/ 104 w 1302"/>
                <a:gd name="T19" fmla="*/ 694 h 1241"/>
                <a:gd name="T20" fmla="*/ 104 w 1302"/>
                <a:gd name="T21" fmla="*/ 694 h 1241"/>
                <a:gd name="T22" fmla="*/ 84 w 1302"/>
                <a:gd name="T23" fmla="*/ 708 h 1241"/>
                <a:gd name="T24" fmla="*/ 61 w 1302"/>
                <a:gd name="T25" fmla="*/ 712 h 1241"/>
                <a:gd name="T26" fmla="*/ 49 w 1302"/>
                <a:gd name="T27" fmla="*/ 711 h 1241"/>
                <a:gd name="T28" fmla="*/ 27 w 1302"/>
                <a:gd name="T29" fmla="*/ 701 h 1241"/>
                <a:gd name="T30" fmla="*/ 11 w 1302"/>
                <a:gd name="T31" fmla="*/ 686 h 1241"/>
                <a:gd name="T32" fmla="*/ 1 w 1302"/>
                <a:gd name="T33" fmla="*/ 663 h 1241"/>
                <a:gd name="T34" fmla="*/ 0 w 1302"/>
                <a:gd name="T35" fmla="*/ 651 h 1241"/>
                <a:gd name="T36" fmla="*/ 5 w 1302"/>
                <a:gd name="T37" fmla="*/ 627 h 1241"/>
                <a:gd name="T38" fmla="*/ 19 w 1302"/>
                <a:gd name="T39" fmla="*/ 607 h 1241"/>
                <a:gd name="T40" fmla="*/ 607 w 1302"/>
                <a:gd name="T41" fmla="*/ 18 h 1241"/>
                <a:gd name="T42" fmla="*/ 627 w 1302"/>
                <a:gd name="T43" fmla="*/ 5 h 1241"/>
                <a:gd name="T44" fmla="*/ 651 w 1302"/>
                <a:gd name="T45" fmla="*/ 0 h 1241"/>
                <a:gd name="T46" fmla="*/ 651 w 1302"/>
                <a:gd name="T47" fmla="*/ 0 h 1241"/>
                <a:gd name="T48" fmla="*/ 655 w 1302"/>
                <a:gd name="T49" fmla="*/ 0 h 1241"/>
                <a:gd name="T50" fmla="*/ 655 w 1302"/>
                <a:gd name="T51" fmla="*/ 0 h 1241"/>
                <a:gd name="T52" fmla="*/ 658 w 1302"/>
                <a:gd name="T53" fmla="*/ 0 h 1241"/>
                <a:gd name="T54" fmla="*/ 658 w 1302"/>
                <a:gd name="T55" fmla="*/ 0 h 1241"/>
                <a:gd name="T56" fmla="*/ 679 w 1302"/>
                <a:gd name="T57" fmla="*/ 6 h 1241"/>
                <a:gd name="T58" fmla="*/ 696 w 1302"/>
                <a:gd name="T59" fmla="*/ 20 h 1241"/>
                <a:gd name="T60" fmla="*/ 936 w 1302"/>
                <a:gd name="T61" fmla="*/ 260 h 1241"/>
                <a:gd name="T62" fmla="*/ 936 w 1302"/>
                <a:gd name="T63" fmla="*/ 203 h 1241"/>
                <a:gd name="T64" fmla="*/ 941 w 1302"/>
                <a:gd name="T65" fmla="*/ 180 h 1241"/>
                <a:gd name="T66" fmla="*/ 955 w 1302"/>
                <a:gd name="T67" fmla="*/ 160 h 1241"/>
                <a:gd name="T68" fmla="*/ 973 w 1302"/>
                <a:gd name="T69" fmla="*/ 147 h 1241"/>
                <a:gd name="T70" fmla="*/ 997 w 1302"/>
                <a:gd name="T71" fmla="*/ 142 h 1241"/>
                <a:gd name="T72" fmla="*/ 1010 w 1302"/>
                <a:gd name="T73" fmla="*/ 143 h 1241"/>
                <a:gd name="T74" fmla="*/ 1032 w 1302"/>
                <a:gd name="T75" fmla="*/ 153 h 1241"/>
                <a:gd name="T76" fmla="*/ 1048 w 1302"/>
                <a:gd name="T77" fmla="*/ 169 h 1241"/>
                <a:gd name="T78" fmla="*/ 1057 w 1302"/>
                <a:gd name="T79" fmla="*/ 191 h 1241"/>
                <a:gd name="T80" fmla="*/ 1059 w 1302"/>
                <a:gd name="T81" fmla="*/ 382 h 1241"/>
                <a:gd name="T82" fmla="*/ 1286 w 1302"/>
                <a:gd name="T83" fmla="*/ 610 h 1241"/>
                <a:gd name="T84" fmla="*/ 1292 w 1302"/>
                <a:gd name="T85" fmla="*/ 618 h 1241"/>
                <a:gd name="T86" fmla="*/ 1301 w 1302"/>
                <a:gd name="T87" fmla="*/ 639 h 1241"/>
                <a:gd name="T88" fmla="*/ 1180 w 1302"/>
                <a:gd name="T89" fmla="*/ 753 h 1241"/>
                <a:gd name="T90" fmla="*/ 1180 w 1302"/>
                <a:gd name="T91" fmla="*/ 1017 h 1241"/>
                <a:gd name="T92" fmla="*/ 1180 w 1302"/>
                <a:gd name="T93" fmla="*/ 1180 h 1241"/>
                <a:gd name="T94" fmla="*/ 1176 w 1302"/>
                <a:gd name="T95" fmla="*/ 1205 h 1241"/>
                <a:gd name="T96" fmla="*/ 1163 w 1302"/>
                <a:gd name="T97" fmla="*/ 1223 h 1241"/>
                <a:gd name="T98" fmla="*/ 1143 w 1302"/>
                <a:gd name="T99" fmla="*/ 1236 h 1241"/>
                <a:gd name="T100" fmla="*/ 1120 w 1302"/>
                <a:gd name="T101" fmla="*/ 1241 h 1241"/>
                <a:gd name="T102" fmla="*/ 997 w 1302"/>
                <a:gd name="T103" fmla="*/ 753 h 1241"/>
                <a:gd name="T104" fmla="*/ 753 w 1302"/>
                <a:gd name="T105" fmla="*/ 1241 h 1241"/>
                <a:gd name="T106" fmla="*/ 183 w 1302"/>
                <a:gd name="T107" fmla="*/ 1241 h 1241"/>
                <a:gd name="T108" fmla="*/ 160 w 1302"/>
                <a:gd name="T109" fmla="*/ 1236 h 1241"/>
                <a:gd name="T110" fmla="*/ 141 w 1302"/>
                <a:gd name="T111" fmla="*/ 1223 h 1241"/>
                <a:gd name="T112" fmla="*/ 127 w 1302"/>
                <a:gd name="T113" fmla="*/ 1205 h 1241"/>
                <a:gd name="T114" fmla="*/ 122 w 1302"/>
                <a:gd name="T115" fmla="*/ 1180 h 1241"/>
                <a:gd name="T116" fmla="*/ 122 w 1302"/>
                <a:gd name="T117" fmla="*/ 936 h 1241"/>
                <a:gd name="T118" fmla="*/ 651 w 1302"/>
                <a:gd name="T119" fmla="*/ 224 h 1241"/>
                <a:gd name="T120" fmla="*/ 549 w 1302"/>
                <a:gd name="T121" fmla="*/ 753 h 1241"/>
                <a:gd name="T122" fmla="*/ 306 w 1302"/>
                <a:gd name="T123" fmla="*/ 998 h 1241"/>
                <a:gd name="T124" fmla="*/ 549 w 1302"/>
                <a:gd name="T125" fmla="*/ 75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2" h="1241">
                  <a:moveTo>
                    <a:pt x="1302" y="651"/>
                  </a:moveTo>
                  <a:lnTo>
                    <a:pt x="1302" y="651"/>
                  </a:lnTo>
                  <a:lnTo>
                    <a:pt x="1301" y="663"/>
                  </a:lnTo>
                  <a:lnTo>
                    <a:pt x="1297" y="675"/>
                  </a:lnTo>
                  <a:lnTo>
                    <a:pt x="1292" y="686"/>
                  </a:lnTo>
                  <a:lnTo>
                    <a:pt x="1285" y="694"/>
                  </a:lnTo>
                  <a:lnTo>
                    <a:pt x="1275" y="701"/>
                  </a:lnTo>
                  <a:lnTo>
                    <a:pt x="1266" y="708"/>
                  </a:lnTo>
                  <a:lnTo>
                    <a:pt x="1253" y="711"/>
                  </a:lnTo>
                  <a:lnTo>
                    <a:pt x="1241" y="712"/>
                  </a:lnTo>
                  <a:lnTo>
                    <a:pt x="1241" y="712"/>
                  </a:lnTo>
                  <a:lnTo>
                    <a:pt x="1230" y="711"/>
                  </a:lnTo>
                  <a:lnTo>
                    <a:pt x="1219" y="708"/>
                  </a:lnTo>
                  <a:lnTo>
                    <a:pt x="1209" y="703"/>
                  </a:lnTo>
                  <a:lnTo>
                    <a:pt x="1199" y="695"/>
                  </a:lnTo>
                  <a:lnTo>
                    <a:pt x="1199" y="695"/>
                  </a:lnTo>
                  <a:lnTo>
                    <a:pt x="653" y="149"/>
                  </a:lnTo>
                  <a:lnTo>
                    <a:pt x="653" y="149"/>
                  </a:lnTo>
                  <a:lnTo>
                    <a:pt x="651" y="147"/>
                  </a:lnTo>
                  <a:lnTo>
                    <a:pt x="104" y="694"/>
                  </a:lnTo>
                  <a:lnTo>
                    <a:pt x="104" y="694"/>
                  </a:lnTo>
                  <a:lnTo>
                    <a:pt x="104" y="694"/>
                  </a:lnTo>
                  <a:lnTo>
                    <a:pt x="95" y="701"/>
                  </a:lnTo>
                  <a:lnTo>
                    <a:pt x="84" y="708"/>
                  </a:lnTo>
                  <a:lnTo>
                    <a:pt x="73" y="711"/>
                  </a:lnTo>
                  <a:lnTo>
                    <a:pt x="61" y="712"/>
                  </a:lnTo>
                  <a:lnTo>
                    <a:pt x="61" y="712"/>
                  </a:lnTo>
                  <a:lnTo>
                    <a:pt x="49" y="711"/>
                  </a:lnTo>
                  <a:lnTo>
                    <a:pt x="38" y="708"/>
                  </a:lnTo>
                  <a:lnTo>
                    <a:pt x="27" y="701"/>
                  </a:lnTo>
                  <a:lnTo>
                    <a:pt x="18" y="694"/>
                  </a:lnTo>
                  <a:lnTo>
                    <a:pt x="11" y="686"/>
                  </a:lnTo>
                  <a:lnTo>
                    <a:pt x="5" y="675"/>
                  </a:lnTo>
                  <a:lnTo>
                    <a:pt x="1" y="663"/>
                  </a:lnTo>
                  <a:lnTo>
                    <a:pt x="0" y="651"/>
                  </a:lnTo>
                  <a:lnTo>
                    <a:pt x="0" y="651"/>
                  </a:lnTo>
                  <a:lnTo>
                    <a:pt x="1" y="639"/>
                  </a:lnTo>
                  <a:lnTo>
                    <a:pt x="5" y="627"/>
                  </a:lnTo>
                  <a:lnTo>
                    <a:pt x="11" y="616"/>
                  </a:lnTo>
                  <a:lnTo>
                    <a:pt x="19" y="607"/>
                  </a:lnTo>
                  <a:lnTo>
                    <a:pt x="607" y="18"/>
                  </a:lnTo>
                  <a:lnTo>
                    <a:pt x="607" y="18"/>
                  </a:lnTo>
                  <a:lnTo>
                    <a:pt x="617" y="11"/>
                  </a:lnTo>
                  <a:lnTo>
                    <a:pt x="627" y="5"/>
                  </a:lnTo>
                  <a:lnTo>
                    <a:pt x="639" y="1"/>
                  </a:lnTo>
                  <a:lnTo>
                    <a:pt x="651" y="0"/>
                  </a:lnTo>
                  <a:lnTo>
                    <a:pt x="651" y="0"/>
                  </a:lnTo>
                  <a:lnTo>
                    <a:pt x="651" y="0"/>
                  </a:lnTo>
                  <a:lnTo>
                    <a:pt x="655" y="0"/>
                  </a:lnTo>
                  <a:lnTo>
                    <a:pt x="655" y="0"/>
                  </a:lnTo>
                  <a:lnTo>
                    <a:pt x="655" y="0"/>
                  </a:lnTo>
                  <a:lnTo>
                    <a:pt x="655" y="0"/>
                  </a:lnTo>
                  <a:lnTo>
                    <a:pt x="658" y="0"/>
                  </a:lnTo>
                  <a:lnTo>
                    <a:pt x="658" y="0"/>
                  </a:lnTo>
                  <a:lnTo>
                    <a:pt x="658" y="0"/>
                  </a:lnTo>
                  <a:lnTo>
                    <a:pt x="658" y="0"/>
                  </a:lnTo>
                  <a:lnTo>
                    <a:pt x="669" y="2"/>
                  </a:lnTo>
                  <a:lnTo>
                    <a:pt x="679" y="6"/>
                  </a:lnTo>
                  <a:lnTo>
                    <a:pt x="688" y="12"/>
                  </a:lnTo>
                  <a:lnTo>
                    <a:pt x="696" y="20"/>
                  </a:lnTo>
                  <a:lnTo>
                    <a:pt x="696" y="20"/>
                  </a:lnTo>
                  <a:lnTo>
                    <a:pt x="936" y="260"/>
                  </a:lnTo>
                  <a:lnTo>
                    <a:pt x="936" y="203"/>
                  </a:lnTo>
                  <a:lnTo>
                    <a:pt x="936" y="203"/>
                  </a:lnTo>
                  <a:lnTo>
                    <a:pt x="937" y="191"/>
                  </a:lnTo>
                  <a:lnTo>
                    <a:pt x="941" y="180"/>
                  </a:lnTo>
                  <a:lnTo>
                    <a:pt x="946" y="169"/>
                  </a:lnTo>
                  <a:lnTo>
                    <a:pt x="955" y="160"/>
                  </a:lnTo>
                  <a:lnTo>
                    <a:pt x="963" y="153"/>
                  </a:lnTo>
                  <a:lnTo>
                    <a:pt x="973" y="147"/>
                  </a:lnTo>
                  <a:lnTo>
                    <a:pt x="985" y="143"/>
                  </a:lnTo>
                  <a:lnTo>
                    <a:pt x="997" y="142"/>
                  </a:lnTo>
                  <a:lnTo>
                    <a:pt x="997" y="142"/>
                  </a:lnTo>
                  <a:lnTo>
                    <a:pt x="1010" y="143"/>
                  </a:lnTo>
                  <a:lnTo>
                    <a:pt x="1021" y="147"/>
                  </a:lnTo>
                  <a:lnTo>
                    <a:pt x="1032" y="153"/>
                  </a:lnTo>
                  <a:lnTo>
                    <a:pt x="1040" y="160"/>
                  </a:lnTo>
                  <a:lnTo>
                    <a:pt x="1048" y="169"/>
                  </a:lnTo>
                  <a:lnTo>
                    <a:pt x="1054" y="180"/>
                  </a:lnTo>
                  <a:lnTo>
                    <a:pt x="1057" y="191"/>
                  </a:lnTo>
                  <a:lnTo>
                    <a:pt x="1059" y="203"/>
                  </a:lnTo>
                  <a:lnTo>
                    <a:pt x="1059" y="382"/>
                  </a:lnTo>
                  <a:lnTo>
                    <a:pt x="1286" y="610"/>
                  </a:lnTo>
                  <a:lnTo>
                    <a:pt x="1286" y="610"/>
                  </a:lnTo>
                  <a:lnTo>
                    <a:pt x="1286" y="610"/>
                  </a:lnTo>
                  <a:lnTo>
                    <a:pt x="1292" y="618"/>
                  </a:lnTo>
                  <a:lnTo>
                    <a:pt x="1299" y="628"/>
                  </a:lnTo>
                  <a:lnTo>
                    <a:pt x="1301" y="639"/>
                  </a:lnTo>
                  <a:lnTo>
                    <a:pt x="1302" y="651"/>
                  </a:lnTo>
                  <a:close/>
                  <a:moveTo>
                    <a:pt x="1180" y="753"/>
                  </a:moveTo>
                  <a:lnTo>
                    <a:pt x="1180" y="936"/>
                  </a:lnTo>
                  <a:lnTo>
                    <a:pt x="1180" y="1017"/>
                  </a:lnTo>
                  <a:lnTo>
                    <a:pt x="1180" y="1180"/>
                  </a:lnTo>
                  <a:lnTo>
                    <a:pt x="1180" y="1180"/>
                  </a:lnTo>
                  <a:lnTo>
                    <a:pt x="1179" y="1192"/>
                  </a:lnTo>
                  <a:lnTo>
                    <a:pt x="1176" y="1205"/>
                  </a:lnTo>
                  <a:lnTo>
                    <a:pt x="1170" y="1214"/>
                  </a:lnTo>
                  <a:lnTo>
                    <a:pt x="1163" y="1223"/>
                  </a:lnTo>
                  <a:lnTo>
                    <a:pt x="1153" y="1230"/>
                  </a:lnTo>
                  <a:lnTo>
                    <a:pt x="1143" y="1236"/>
                  </a:lnTo>
                  <a:lnTo>
                    <a:pt x="1132" y="1240"/>
                  </a:lnTo>
                  <a:lnTo>
                    <a:pt x="1120" y="1241"/>
                  </a:lnTo>
                  <a:lnTo>
                    <a:pt x="997" y="1241"/>
                  </a:lnTo>
                  <a:lnTo>
                    <a:pt x="997" y="753"/>
                  </a:lnTo>
                  <a:lnTo>
                    <a:pt x="753" y="753"/>
                  </a:lnTo>
                  <a:lnTo>
                    <a:pt x="753" y="1241"/>
                  </a:lnTo>
                  <a:lnTo>
                    <a:pt x="183" y="1241"/>
                  </a:lnTo>
                  <a:lnTo>
                    <a:pt x="183" y="1241"/>
                  </a:lnTo>
                  <a:lnTo>
                    <a:pt x="171" y="1240"/>
                  </a:lnTo>
                  <a:lnTo>
                    <a:pt x="160" y="1236"/>
                  </a:lnTo>
                  <a:lnTo>
                    <a:pt x="149" y="1230"/>
                  </a:lnTo>
                  <a:lnTo>
                    <a:pt x="141" y="1223"/>
                  </a:lnTo>
                  <a:lnTo>
                    <a:pt x="133" y="1214"/>
                  </a:lnTo>
                  <a:lnTo>
                    <a:pt x="127" y="1205"/>
                  </a:lnTo>
                  <a:lnTo>
                    <a:pt x="123" y="1192"/>
                  </a:lnTo>
                  <a:lnTo>
                    <a:pt x="122" y="1180"/>
                  </a:lnTo>
                  <a:lnTo>
                    <a:pt x="122" y="1017"/>
                  </a:lnTo>
                  <a:lnTo>
                    <a:pt x="122" y="936"/>
                  </a:lnTo>
                  <a:lnTo>
                    <a:pt x="122" y="753"/>
                  </a:lnTo>
                  <a:lnTo>
                    <a:pt x="651" y="224"/>
                  </a:lnTo>
                  <a:lnTo>
                    <a:pt x="1180" y="753"/>
                  </a:lnTo>
                  <a:close/>
                  <a:moveTo>
                    <a:pt x="549" y="753"/>
                  </a:moveTo>
                  <a:lnTo>
                    <a:pt x="306" y="753"/>
                  </a:lnTo>
                  <a:lnTo>
                    <a:pt x="306" y="998"/>
                  </a:lnTo>
                  <a:lnTo>
                    <a:pt x="549" y="998"/>
                  </a:lnTo>
                  <a:lnTo>
                    <a:pt x="549" y="753"/>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FFFFFF"/>
                </a:solidFill>
                <a:cs typeface="Montserrat" panose="00000500000000000000" charset="0"/>
              </a:endParaRPr>
            </a:p>
          </p:txBody>
        </p:sp>
        <p:sp>
          <p:nvSpPr>
            <p:cNvPr id="11" name="Freeform 18"/>
            <p:cNvSpPr>
              <a:spLocks noEditPoints="1"/>
            </p:cNvSpPr>
            <p:nvPr/>
          </p:nvSpPr>
          <p:spPr bwMode="auto">
            <a:xfrm>
              <a:off x="4802160" y="4410892"/>
              <a:ext cx="226088" cy="205217"/>
            </a:xfrm>
            <a:custGeom>
              <a:avLst/>
              <a:gdLst>
                <a:gd name="T0" fmla="*/ 1138 w 1301"/>
                <a:gd name="T1" fmla="*/ 691 h 1180"/>
                <a:gd name="T2" fmla="*/ 1241 w 1301"/>
                <a:gd name="T3" fmla="*/ 304 h 1180"/>
                <a:gd name="T4" fmla="*/ 1274 w 1301"/>
                <a:gd name="T5" fmla="*/ 315 h 1180"/>
                <a:gd name="T6" fmla="*/ 1297 w 1301"/>
                <a:gd name="T7" fmla="*/ 342 h 1180"/>
                <a:gd name="T8" fmla="*/ 1301 w 1301"/>
                <a:gd name="T9" fmla="*/ 752 h 1180"/>
                <a:gd name="T10" fmla="*/ 1301 w 1301"/>
                <a:gd name="T11" fmla="*/ 1118 h 1180"/>
                <a:gd name="T12" fmla="*/ 1291 w 1301"/>
                <a:gd name="T13" fmla="*/ 1153 h 1180"/>
                <a:gd name="T14" fmla="*/ 1264 w 1301"/>
                <a:gd name="T15" fmla="*/ 1175 h 1180"/>
                <a:gd name="T16" fmla="*/ 223 w 1301"/>
                <a:gd name="T17" fmla="*/ 1180 h 1180"/>
                <a:gd name="T18" fmla="*/ 223 w 1301"/>
                <a:gd name="T19" fmla="*/ 304 h 1180"/>
                <a:gd name="T20" fmla="*/ 346 w 1301"/>
                <a:gd name="T21" fmla="*/ 289 h 1180"/>
                <a:gd name="T22" fmla="*/ 351 w 1301"/>
                <a:gd name="T23" fmla="*/ 243 h 1180"/>
                <a:gd name="T24" fmla="*/ 363 w 1301"/>
                <a:gd name="T25" fmla="*/ 200 h 1180"/>
                <a:gd name="T26" fmla="*/ 398 w 1301"/>
                <a:gd name="T27" fmla="*/ 134 h 1180"/>
                <a:gd name="T28" fmla="*/ 456 w 1301"/>
                <a:gd name="T29" fmla="*/ 69 h 1180"/>
                <a:gd name="T30" fmla="*/ 531 w 1301"/>
                <a:gd name="T31" fmla="*/ 24 h 1180"/>
                <a:gd name="T32" fmla="*/ 574 w 1301"/>
                <a:gd name="T33" fmla="*/ 9 h 1180"/>
                <a:gd name="T34" fmla="*/ 619 w 1301"/>
                <a:gd name="T35" fmla="*/ 1 h 1180"/>
                <a:gd name="T36" fmla="*/ 651 w 1301"/>
                <a:gd name="T37" fmla="*/ 0 h 1180"/>
                <a:gd name="T38" fmla="*/ 697 w 1301"/>
                <a:gd name="T39" fmla="*/ 3 h 1180"/>
                <a:gd name="T40" fmla="*/ 742 w 1301"/>
                <a:gd name="T41" fmla="*/ 13 h 1180"/>
                <a:gd name="T42" fmla="*/ 795 w 1301"/>
                <a:gd name="T43" fmla="*/ 36 h 1180"/>
                <a:gd name="T44" fmla="*/ 866 w 1301"/>
                <a:gd name="T45" fmla="*/ 89 h 1180"/>
                <a:gd name="T46" fmla="*/ 919 w 1301"/>
                <a:gd name="T47" fmla="*/ 159 h 1180"/>
                <a:gd name="T48" fmla="*/ 942 w 1301"/>
                <a:gd name="T49" fmla="*/ 214 h 1180"/>
                <a:gd name="T50" fmla="*/ 952 w 1301"/>
                <a:gd name="T51" fmla="*/ 258 h 1180"/>
                <a:gd name="T52" fmla="*/ 956 w 1301"/>
                <a:gd name="T53" fmla="*/ 304 h 1180"/>
                <a:gd name="T54" fmla="*/ 1078 w 1301"/>
                <a:gd name="T55" fmla="*/ 1180 h 1180"/>
                <a:gd name="T56" fmla="*/ 651 w 1301"/>
                <a:gd name="T57" fmla="*/ 122 h 1180"/>
                <a:gd name="T58" fmla="*/ 596 w 1301"/>
                <a:gd name="T59" fmla="*/ 129 h 1180"/>
                <a:gd name="T60" fmla="*/ 548 w 1301"/>
                <a:gd name="T61" fmla="*/ 153 h 1180"/>
                <a:gd name="T62" fmla="*/ 509 w 1301"/>
                <a:gd name="T63" fmla="*/ 188 h 1180"/>
                <a:gd name="T64" fmla="*/ 482 w 1301"/>
                <a:gd name="T65" fmla="*/ 233 h 1180"/>
                <a:gd name="T66" fmla="*/ 469 w 1301"/>
                <a:gd name="T67" fmla="*/ 286 h 1180"/>
                <a:gd name="T68" fmla="*/ 833 w 1301"/>
                <a:gd name="T69" fmla="*/ 304 h 1180"/>
                <a:gd name="T70" fmla="*/ 825 w 1301"/>
                <a:gd name="T71" fmla="*/ 251 h 1180"/>
                <a:gd name="T72" fmla="*/ 803 w 1301"/>
                <a:gd name="T73" fmla="*/ 203 h 1180"/>
                <a:gd name="T74" fmla="*/ 767 w 1301"/>
                <a:gd name="T75" fmla="*/ 164 h 1180"/>
                <a:gd name="T76" fmla="*/ 722 w 1301"/>
                <a:gd name="T77" fmla="*/ 135 h 1180"/>
                <a:gd name="T78" fmla="*/ 669 w 1301"/>
                <a:gd name="T79" fmla="*/ 122 h 1180"/>
                <a:gd name="T80" fmla="*/ 0 w 1301"/>
                <a:gd name="T81" fmla="*/ 996 h 1180"/>
                <a:gd name="T82" fmla="*/ 0 w 1301"/>
                <a:gd name="T83" fmla="*/ 366 h 1180"/>
                <a:gd name="T84" fmla="*/ 10 w 1301"/>
                <a:gd name="T85" fmla="*/ 331 h 1180"/>
                <a:gd name="T86" fmla="*/ 36 w 1301"/>
                <a:gd name="T87" fmla="*/ 309 h 1180"/>
                <a:gd name="T88" fmla="*/ 163 w 1301"/>
                <a:gd name="T89" fmla="*/ 304 h 1180"/>
                <a:gd name="T90" fmla="*/ 163 w 1301"/>
                <a:gd name="T91" fmla="*/ 1180 h 1180"/>
                <a:gd name="T92" fmla="*/ 47 w 1301"/>
                <a:gd name="T93" fmla="*/ 1178 h 1180"/>
                <a:gd name="T94" fmla="*/ 17 w 1301"/>
                <a:gd name="T95" fmla="*/ 1161 h 1180"/>
                <a:gd name="T96" fmla="*/ 1 w 1301"/>
                <a:gd name="T97" fmla="*/ 1131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1" h="1180">
                  <a:moveTo>
                    <a:pt x="1241" y="1180"/>
                  </a:moveTo>
                  <a:lnTo>
                    <a:pt x="1138" y="1180"/>
                  </a:lnTo>
                  <a:lnTo>
                    <a:pt x="1138" y="691"/>
                  </a:lnTo>
                  <a:lnTo>
                    <a:pt x="1138" y="304"/>
                  </a:lnTo>
                  <a:lnTo>
                    <a:pt x="1241" y="304"/>
                  </a:lnTo>
                  <a:lnTo>
                    <a:pt x="1241" y="304"/>
                  </a:lnTo>
                  <a:lnTo>
                    <a:pt x="1253" y="306"/>
                  </a:lnTo>
                  <a:lnTo>
                    <a:pt x="1264" y="309"/>
                  </a:lnTo>
                  <a:lnTo>
                    <a:pt x="1274" y="315"/>
                  </a:lnTo>
                  <a:lnTo>
                    <a:pt x="1284" y="323"/>
                  </a:lnTo>
                  <a:lnTo>
                    <a:pt x="1291" y="331"/>
                  </a:lnTo>
                  <a:lnTo>
                    <a:pt x="1297" y="342"/>
                  </a:lnTo>
                  <a:lnTo>
                    <a:pt x="1300" y="353"/>
                  </a:lnTo>
                  <a:lnTo>
                    <a:pt x="1301" y="366"/>
                  </a:lnTo>
                  <a:lnTo>
                    <a:pt x="1301" y="752"/>
                  </a:lnTo>
                  <a:lnTo>
                    <a:pt x="1301" y="996"/>
                  </a:lnTo>
                  <a:lnTo>
                    <a:pt x="1301" y="1118"/>
                  </a:lnTo>
                  <a:lnTo>
                    <a:pt x="1301" y="1118"/>
                  </a:lnTo>
                  <a:lnTo>
                    <a:pt x="1300" y="1131"/>
                  </a:lnTo>
                  <a:lnTo>
                    <a:pt x="1297" y="1143"/>
                  </a:lnTo>
                  <a:lnTo>
                    <a:pt x="1291" y="1153"/>
                  </a:lnTo>
                  <a:lnTo>
                    <a:pt x="1284" y="1161"/>
                  </a:lnTo>
                  <a:lnTo>
                    <a:pt x="1274" y="1170"/>
                  </a:lnTo>
                  <a:lnTo>
                    <a:pt x="1264" y="1175"/>
                  </a:lnTo>
                  <a:lnTo>
                    <a:pt x="1253" y="1178"/>
                  </a:lnTo>
                  <a:lnTo>
                    <a:pt x="1241" y="1180"/>
                  </a:lnTo>
                  <a:close/>
                  <a:moveTo>
                    <a:pt x="223" y="1180"/>
                  </a:moveTo>
                  <a:lnTo>
                    <a:pt x="223" y="691"/>
                  </a:lnTo>
                  <a:lnTo>
                    <a:pt x="223" y="672"/>
                  </a:lnTo>
                  <a:lnTo>
                    <a:pt x="223" y="304"/>
                  </a:lnTo>
                  <a:lnTo>
                    <a:pt x="345" y="304"/>
                  </a:lnTo>
                  <a:lnTo>
                    <a:pt x="345" y="304"/>
                  </a:lnTo>
                  <a:lnTo>
                    <a:pt x="346" y="289"/>
                  </a:lnTo>
                  <a:lnTo>
                    <a:pt x="347" y="274"/>
                  </a:lnTo>
                  <a:lnTo>
                    <a:pt x="349" y="258"/>
                  </a:lnTo>
                  <a:lnTo>
                    <a:pt x="351" y="243"/>
                  </a:lnTo>
                  <a:lnTo>
                    <a:pt x="355" y="229"/>
                  </a:lnTo>
                  <a:lnTo>
                    <a:pt x="358" y="214"/>
                  </a:lnTo>
                  <a:lnTo>
                    <a:pt x="363" y="200"/>
                  </a:lnTo>
                  <a:lnTo>
                    <a:pt x="369" y="186"/>
                  </a:lnTo>
                  <a:lnTo>
                    <a:pt x="382" y="159"/>
                  </a:lnTo>
                  <a:lnTo>
                    <a:pt x="398" y="134"/>
                  </a:lnTo>
                  <a:lnTo>
                    <a:pt x="415" y="111"/>
                  </a:lnTo>
                  <a:lnTo>
                    <a:pt x="434" y="89"/>
                  </a:lnTo>
                  <a:lnTo>
                    <a:pt x="456" y="69"/>
                  </a:lnTo>
                  <a:lnTo>
                    <a:pt x="480" y="52"/>
                  </a:lnTo>
                  <a:lnTo>
                    <a:pt x="505" y="36"/>
                  </a:lnTo>
                  <a:lnTo>
                    <a:pt x="531" y="24"/>
                  </a:lnTo>
                  <a:lnTo>
                    <a:pt x="546" y="18"/>
                  </a:lnTo>
                  <a:lnTo>
                    <a:pt x="559" y="13"/>
                  </a:lnTo>
                  <a:lnTo>
                    <a:pt x="574" y="9"/>
                  </a:lnTo>
                  <a:lnTo>
                    <a:pt x="589" y="6"/>
                  </a:lnTo>
                  <a:lnTo>
                    <a:pt x="604" y="3"/>
                  </a:lnTo>
                  <a:lnTo>
                    <a:pt x="619" y="1"/>
                  </a:lnTo>
                  <a:lnTo>
                    <a:pt x="635" y="0"/>
                  </a:lnTo>
                  <a:lnTo>
                    <a:pt x="651" y="0"/>
                  </a:lnTo>
                  <a:lnTo>
                    <a:pt x="651" y="0"/>
                  </a:lnTo>
                  <a:lnTo>
                    <a:pt x="666" y="0"/>
                  </a:lnTo>
                  <a:lnTo>
                    <a:pt x="682" y="1"/>
                  </a:lnTo>
                  <a:lnTo>
                    <a:pt x="697" y="3"/>
                  </a:lnTo>
                  <a:lnTo>
                    <a:pt x="712" y="6"/>
                  </a:lnTo>
                  <a:lnTo>
                    <a:pt x="727" y="9"/>
                  </a:lnTo>
                  <a:lnTo>
                    <a:pt x="742" y="13"/>
                  </a:lnTo>
                  <a:lnTo>
                    <a:pt x="755" y="18"/>
                  </a:lnTo>
                  <a:lnTo>
                    <a:pt x="770" y="24"/>
                  </a:lnTo>
                  <a:lnTo>
                    <a:pt x="795" y="36"/>
                  </a:lnTo>
                  <a:lnTo>
                    <a:pt x="821" y="52"/>
                  </a:lnTo>
                  <a:lnTo>
                    <a:pt x="844" y="69"/>
                  </a:lnTo>
                  <a:lnTo>
                    <a:pt x="866" y="89"/>
                  </a:lnTo>
                  <a:lnTo>
                    <a:pt x="886" y="111"/>
                  </a:lnTo>
                  <a:lnTo>
                    <a:pt x="903" y="134"/>
                  </a:lnTo>
                  <a:lnTo>
                    <a:pt x="919" y="159"/>
                  </a:lnTo>
                  <a:lnTo>
                    <a:pt x="931" y="186"/>
                  </a:lnTo>
                  <a:lnTo>
                    <a:pt x="937" y="200"/>
                  </a:lnTo>
                  <a:lnTo>
                    <a:pt x="942" y="214"/>
                  </a:lnTo>
                  <a:lnTo>
                    <a:pt x="946" y="229"/>
                  </a:lnTo>
                  <a:lnTo>
                    <a:pt x="950" y="243"/>
                  </a:lnTo>
                  <a:lnTo>
                    <a:pt x="952" y="258"/>
                  </a:lnTo>
                  <a:lnTo>
                    <a:pt x="955" y="274"/>
                  </a:lnTo>
                  <a:lnTo>
                    <a:pt x="956" y="289"/>
                  </a:lnTo>
                  <a:lnTo>
                    <a:pt x="956" y="304"/>
                  </a:lnTo>
                  <a:lnTo>
                    <a:pt x="1078" y="304"/>
                  </a:lnTo>
                  <a:lnTo>
                    <a:pt x="1078" y="691"/>
                  </a:lnTo>
                  <a:lnTo>
                    <a:pt x="1078" y="1180"/>
                  </a:lnTo>
                  <a:lnTo>
                    <a:pt x="223" y="1180"/>
                  </a:lnTo>
                  <a:close/>
                  <a:moveTo>
                    <a:pt x="651" y="122"/>
                  </a:moveTo>
                  <a:lnTo>
                    <a:pt x="651" y="122"/>
                  </a:lnTo>
                  <a:lnTo>
                    <a:pt x="631" y="122"/>
                  </a:lnTo>
                  <a:lnTo>
                    <a:pt x="613" y="126"/>
                  </a:lnTo>
                  <a:lnTo>
                    <a:pt x="596" y="129"/>
                  </a:lnTo>
                  <a:lnTo>
                    <a:pt x="579" y="135"/>
                  </a:lnTo>
                  <a:lnTo>
                    <a:pt x="563" y="144"/>
                  </a:lnTo>
                  <a:lnTo>
                    <a:pt x="548" y="153"/>
                  </a:lnTo>
                  <a:lnTo>
                    <a:pt x="533" y="164"/>
                  </a:lnTo>
                  <a:lnTo>
                    <a:pt x="521" y="176"/>
                  </a:lnTo>
                  <a:lnTo>
                    <a:pt x="509" y="188"/>
                  </a:lnTo>
                  <a:lnTo>
                    <a:pt x="498" y="203"/>
                  </a:lnTo>
                  <a:lnTo>
                    <a:pt x="489" y="218"/>
                  </a:lnTo>
                  <a:lnTo>
                    <a:pt x="482" y="233"/>
                  </a:lnTo>
                  <a:lnTo>
                    <a:pt x="476" y="251"/>
                  </a:lnTo>
                  <a:lnTo>
                    <a:pt x="471" y="268"/>
                  </a:lnTo>
                  <a:lnTo>
                    <a:pt x="469" y="286"/>
                  </a:lnTo>
                  <a:lnTo>
                    <a:pt x="467" y="304"/>
                  </a:lnTo>
                  <a:lnTo>
                    <a:pt x="833" y="304"/>
                  </a:lnTo>
                  <a:lnTo>
                    <a:pt x="833" y="304"/>
                  </a:lnTo>
                  <a:lnTo>
                    <a:pt x="832" y="286"/>
                  </a:lnTo>
                  <a:lnTo>
                    <a:pt x="830" y="268"/>
                  </a:lnTo>
                  <a:lnTo>
                    <a:pt x="825" y="251"/>
                  </a:lnTo>
                  <a:lnTo>
                    <a:pt x="819" y="233"/>
                  </a:lnTo>
                  <a:lnTo>
                    <a:pt x="811" y="218"/>
                  </a:lnTo>
                  <a:lnTo>
                    <a:pt x="803" y="203"/>
                  </a:lnTo>
                  <a:lnTo>
                    <a:pt x="792" y="188"/>
                  </a:lnTo>
                  <a:lnTo>
                    <a:pt x="780" y="176"/>
                  </a:lnTo>
                  <a:lnTo>
                    <a:pt x="767" y="164"/>
                  </a:lnTo>
                  <a:lnTo>
                    <a:pt x="753" y="153"/>
                  </a:lnTo>
                  <a:lnTo>
                    <a:pt x="738" y="144"/>
                  </a:lnTo>
                  <a:lnTo>
                    <a:pt x="722" y="135"/>
                  </a:lnTo>
                  <a:lnTo>
                    <a:pt x="705" y="129"/>
                  </a:lnTo>
                  <a:lnTo>
                    <a:pt x="688" y="126"/>
                  </a:lnTo>
                  <a:lnTo>
                    <a:pt x="669" y="122"/>
                  </a:lnTo>
                  <a:lnTo>
                    <a:pt x="651" y="122"/>
                  </a:lnTo>
                  <a:close/>
                  <a:moveTo>
                    <a:pt x="0" y="1118"/>
                  </a:moveTo>
                  <a:lnTo>
                    <a:pt x="0" y="996"/>
                  </a:lnTo>
                  <a:lnTo>
                    <a:pt x="0" y="752"/>
                  </a:lnTo>
                  <a:lnTo>
                    <a:pt x="0" y="366"/>
                  </a:lnTo>
                  <a:lnTo>
                    <a:pt x="0" y="366"/>
                  </a:lnTo>
                  <a:lnTo>
                    <a:pt x="1" y="353"/>
                  </a:lnTo>
                  <a:lnTo>
                    <a:pt x="5" y="342"/>
                  </a:lnTo>
                  <a:lnTo>
                    <a:pt x="10" y="331"/>
                  </a:lnTo>
                  <a:lnTo>
                    <a:pt x="17" y="323"/>
                  </a:lnTo>
                  <a:lnTo>
                    <a:pt x="27" y="315"/>
                  </a:lnTo>
                  <a:lnTo>
                    <a:pt x="36" y="309"/>
                  </a:lnTo>
                  <a:lnTo>
                    <a:pt x="47" y="306"/>
                  </a:lnTo>
                  <a:lnTo>
                    <a:pt x="61" y="304"/>
                  </a:lnTo>
                  <a:lnTo>
                    <a:pt x="163" y="304"/>
                  </a:lnTo>
                  <a:lnTo>
                    <a:pt x="163" y="672"/>
                  </a:lnTo>
                  <a:lnTo>
                    <a:pt x="163" y="691"/>
                  </a:lnTo>
                  <a:lnTo>
                    <a:pt x="163" y="1180"/>
                  </a:lnTo>
                  <a:lnTo>
                    <a:pt x="61" y="1180"/>
                  </a:lnTo>
                  <a:lnTo>
                    <a:pt x="61" y="1180"/>
                  </a:lnTo>
                  <a:lnTo>
                    <a:pt x="47" y="1178"/>
                  </a:lnTo>
                  <a:lnTo>
                    <a:pt x="36" y="1175"/>
                  </a:lnTo>
                  <a:lnTo>
                    <a:pt x="27" y="1170"/>
                  </a:lnTo>
                  <a:lnTo>
                    <a:pt x="17" y="1161"/>
                  </a:lnTo>
                  <a:lnTo>
                    <a:pt x="10" y="1153"/>
                  </a:lnTo>
                  <a:lnTo>
                    <a:pt x="5" y="1143"/>
                  </a:lnTo>
                  <a:lnTo>
                    <a:pt x="1" y="1131"/>
                  </a:lnTo>
                  <a:lnTo>
                    <a:pt x="0" y="1118"/>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FFFFFF"/>
                </a:solidFill>
                <a:cs typeface="Montserrat" panose="00000500000000000000" charset="0"/>
              </a:endParaRPr>
            </a:p>
          </p:txBody>
        </p:sp>
        <p:sp>
          <p:nvSpPr>
            <p:cNvPr id="12" name="Freeform 69"/>
            <p:cNvSpPr>
              <a:spLocks noEditPoints="1"/>
            </p:cNvSpPr>
            <p:nvPr/>
          </p:nvSpPr>
          <p:spPr bwMode="auto">
            <a:xfrm>
              <a:off x="2841897" y="3090862"/>
              <a:ext cx="205218" cy="205217"/>
            </a:xfrm>
            <a:custGeom>
              <a:avLst/>
              <a:gdLst>
                <a:gd name="T0" fmla="*/ 712 w 1180"/>
                <a:gd name="T1" fmla="*/ 1180 h 1180"/>
                <a:gd name="T2" fmla="*/ 678 w 1180"/>
                <a:gd name="T3" fmla="*/ 1170 h 1180"/>
                <a:gd name="T4" fmla="*/ 656 w 1180"/>
                <a:gd name="T5" fmla="*/ 1143 h 1180"/>
                <a:gd name="T6" fmla="*/ 651 w 1180"/>
                <a:gd name="T7" fmla="*/ 712 h 1180"/>
                <a:gd name="T8" fmla="*/ 656 w 1180"/>
                <a:gd name="T9" fmla="*/ 688 h 1180"/>
                <a:gd name="T10" fmla="*/ 678 w 1180"/>
                <a:gd name="T11" fmla="*/ 661 h 1180"/>
                <a:gd name="T12" fmla="*/ 712 w 1180"/>
                <a:gd name="T13" fmla="*/ 651 h 1180"/>
                <a:gd name="T14" fmla="*/ 1131 w 1180"/>
                <a:gd name="T15" fmla="*/ 652 h 1180"/>
                <a:gd name="T16" fmla="*/ 1161 w 1180"/>
                <a:gd name="T17" fmla="*/ 669 h 1180"/>
                <a:gd name="T18" fmla="*/ 1178 w 1180"/>
                <a:gd name="T19" fmla="*/ 700 h 1180"/>
                <a:gd name="T20" fmla="*/ 1180 w 1180"/>
                <a:gd name="T21" fmla="*/ 1119 h 1180"/>
                <a:gd name="T22" fmla="*/ 1169 w 1180"/>
                <a:gd name="T23" fmla="*/ 1153 h 1180"/>
                <a:gd name="T24" fmla="*/ 1142 w 1180"/>
                <a:gd name="T25" fmla="*/ 1175 h 1180"/>
                <a:gd name="T26" fmla="*/ 1119 w 1180"/>
                <a:gd name="T27" fmla="*/ 529 h 1180"/>
                <a:gd name="T28" fmla="*/ 700 w 1180"/>
                <a:gd name="T29" fmla="*/ 527 h 1180"/>
                <a:gd name="T30" fmla="*/ 668 w 1180"/>
                <a:gd name="T31" fmla="*/ 511 h 1180"/>
                <a:gd name="T32" fmla="*/ 652 w 1180"/>
                <a:gd name="T33" fmla="*/ 480 h 1180"/>
                <a:gd name="T34" fmla="*/ 651 w 1180"/>
                <a:gd name="T35" fmla="*/ 61 h 1180"/>
                <a:gd name="T36" fmla="*/ 661 w 1180"/>
                <a:gd name="T37" fmla="*/ 27 h 1180"/>
                <a:gd name="T38" fmla="*/ 688 w 1180"/>
                <a:gd name="T39" fmla="*/ 5 h 1180"/>
                <a:gd name="T40" fmla="*/ 1119 w 1180"/>
                <a:gd name="T41" fmla="*/ 0 h 1180"/>
                <a:gd name="T42" fmla="*/ 1142 w 1180"/>
                <a:gd name="T43" fmla="*/ 5 h 1180"/>
                <a:gd name="T44" fmla="*/ 1169 w 1180"/>
                <a:gd name="T45" fmla="*/ 27 h 1180"/>
                <a:gd name="T46" fmla="*/ 1180 w 1180"/>
                <a:gd name="T47" fmla="*/ 61 h 1180"/>
                <a:gd name="T48" fmla="*/ 1178 w 1180"/>
                <a:gd name="T49" fmla="*/ 480 h 1180"/>
                <a:gd name="T50" fmla="*/ 1161 w 1180"/>
                <a:gd name="T51" fmla="*/ 511 h 1180"/>
                <a:gd name="T52" fmla="*/ 1131 w 1180"/>
                <a:gd name="T53" fmla="*/ 527 h 1180"/>
                <a:gd name="T54" fmla="*/ 61 w 1180"/>
                <a:gd name="T55" fmla="*/ 1180 h 1180"/>
                <a:gd name="T56" fmla="*/ 36 w 1180"/>
                <a:gd name="T57" fmla="*/ 1175 h 1180"/>
                <a:gd name="T58" fmla="*/ 9 w 1180"/>
                <a:gd name="T59" fmla="*/ 1153 h 1180"/>
                <a:gd name="T60" fmla="*/ 0 w 1180"/>
                <a:gd name="T61" fmla="*/ 1119 h 1180"/>
                <a:gd name="T62" fmla="*/ 1 w 1180"/>
                <a:gd name="T63" fmla="*/ 700 h 1180"/>
                <a:gd name="T64" fmla="*/ 17 w 1180"/>
                <a:gd name="T65" fmla="*/ 669 h 1180"/>
                <a:gd name="T66" fmla="*/ 49 w 1180"/>
                <a:gd name="T67" fmla="*/ 652 h 1180"/>
                <a:gd name="T68" fmla="*/ 467 w 1180"/>
                <a:gd name="T69" fmla="*/ 651 h 1180"/>
                <a:gd name="T70" fmla="*/ 502 w 1180"/>
                <a:gd name="T71" fmla="*/ 661 h 1180"/>
                <a:gd name="T72" fmla="*/ 524 w 1180"/>
                <a:gd name="T73" fmla="*/ 688 h 1180"/>
                <a:gd name="T74" fmla="*/ 528 w 1180"/>
                <a:gd name="T75" fmla="*/ 1119 h 1180"/>
                <a:gd name="T76" fmla="*/ 524 w 1180"/>
                <a:gd name="T77" fmla="*/ 1143 h 1180"/>
                <a:gd name="T78" fmla="*/ 502 w 1180"/>
                <a:gd name="T79" fmla="*/ 1170 h 1180"/>
                <a:gd name="T80" fmla="*/ 467 w 1180"/>
                <a:gd name="T81" fmla="*/ 1180 h 1180"/>
                <a:gd name="T82" fmla="*/ 61 w 1180"/>
                <a:gd name="T83" fmla="*/ 529 h 1180"/>
                <a:gd name="T84" fmla="*/ 27 w 1180"/>
                <a:gd name="T85" fmla="*/ 519 h 1180"/>
                <a:gd name="T86" fmla="*/ 5 w 1180"/>
                <a:gd name="T87" fmla="*/ 492 h 1180"/>
                <a:gd name="T88" fmla="*/ 0 w 1180"/>
                <a:gd name="T89" fmla="*/ 61 h 1180"/>
                <a:gd name="T90" fmla="*/ 5 w 1180"/>
                <a:gd name="T91" fmla="*/ 36 h 1180"/>
                <a:gd name="T92" fmla="*/ 27 w 1180"/>
                <a:gd name="T93" fmla="*/ 11 h 1180"/>
                <a:gd name="T94" fmla="*/ 61 w 1180"/>
                <a:gd name="T95" fmla="*/ 0 h 1180"/>
                <a:gd name="T96" fmla="*/ 480 w 1180"/>
                <a:gd name="T97" fmla="*/ 1 h 1180"/>
                <a:gd name="T98" fmla="*/ 510 w 1180"/>
                <a:gd name="T99" fmla="*/ 18 h 1180"/>
                <a:gd name="T100" fmla="*/ 527 w 1180"/>
                <a:gd name="T101" fmla="*/ 49 h 1180"/>
                <a:gd name="T102" fmla="*/ 528 w 1180"/>
                <a:gd name="T103" fmla="*/ 467 h 1180"/>
                <a:gd name="T104" fmla="*/ 517 w 1180"/>
                <a:gd name="T105" fmla="*/ 502 h 1180"/>
                <a:gd name="T106" fmla="*/ 492 w 1180"/>
                <a:gd name="T107" fmla="*/ 524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0" h="1180">
                  <a:moveTo>
                    <a:pt x="1119" y="1180"/>
                  </a:moveTo>
                  <a:lnTo>
                    <a:pt x="712" y="1180"/>
                  </a:lnTo>
                  <a:lnTo>
                    <a:pt x="712" y="1180"/>
                  </a:lnTo>
                  <a:lnTo>
                    <a:pt x="700" y="1179"/>
                  </a:lnTo>
                  <a:lnTo>
                    <a:pt x="688" y="1175"/>
                  </a:lnTo>
                  <a:lnTo>
                    <a:pt x="678" y="1170"/>
                  </a:lnTo>
                  <a:lnTo>
                    <a:pt x="668" y="1161"/>
                  </a:lnTo>
                  <a:lnTo>
                    <a:pt x="661" y="1153"/>
                  </a:lnTo>
                  <a:lnTo>
                    <a:pt x="656" y="1143"/>
                  </a:lnTo>
                  <a:lnTo>
                    <a:pt x="652" y="1131"/>
                  </a:lnTo>
                  <a:lnTo>
                    <a:pt x="651" y="1119"/>
                  </a:lnTo>
                  <a:lnTo>
                    <a:pt x="651" y="712"/>
                  </a:lnTo>
                  <a:lnTo>
                    <a:pt x="651" y="712"/>
                  </a:lnTo>
                  <a:lnTo>
                    <a:pt x="652" y="700"/>
                  </a:lnTo>
                  <a:lnTo>
                    <a:pt x="656" y="688"/>
                  </a:lnTo>
                  <a:lnTo>
                    <a:pt x="661" y="678"/>
                  </a:lnTo>
                  <a:lnTo>
                    <a:pt x="668" y="669"/>
                  </a:lnTo>
                  <a:lnTo>
                    <a:pt x="678" y="661"/>
                  </a:lnTo>
                  <a:lnTo>
                    <a:pt x="688" y="656"/>
                  </a:lnTo>
                  <a:lnTo>
                    <a:pt x="700" y="652"/>
                  </a:lnTo>
                  <a:lnTo>
                    <a:pt x="712" y="651"/>
                  </a:lnTo>
                  <a:lnTo>
                    <a:pt x="1119" y="651"/>
                  </a:lnTo>
                  <a:lnTo>
                    <a:pt x="1119" y="651"/>
                  </a:lnTo>
                  <a:lnTo>
                    <a:pt x="1131" y="652"/>
                  </a:lnTo>
                  <a:lnTo>
                    <a:pt x="1142" y="656"/>
                  </a:lnTo>
                  <a:lnTo>
                    <a:pt x="1153" y="661"/>
                  </a:lnTo>
                  <a:lnTo>
                    <a:pt x="1161" y="669"/>
                  </a:lnTo>
                  <a:lnTo>
                    <a:pt x="1169" y="678"/>
                  </a:lnTo>
                  <a:lnTo>
                    <a:pt x="1175" y="688"/>
                  </a:lnTo>
                  <a:lnTo>
                    <a:pt x="1178" y="700"/>
                  </a:lnTo>
                  <a:lnTo>
                    <a:pt x="1180" y="712"/>
                  </a:lnTo>
                  <a:lnTo>
                    <a:pt x="1180" y="1119"/>
                  </a:lnTo>
                  <a:lnTo>
                    <a:pt x="1180" y="1119"/>
                  </a:lnTo>
                  <a:lnTo>
                    <a:pt x="1178" y="1131"/>
                  </a:lnTo>
                  <a:lnTo>
                    <a:pt x="1175" y="1143"/>
                  </a:lnTo>
                  <a:lnTo>
                    <a:pt x="1169" y="1153"/>
                  </a:lnTo>
                  <a:lnTo>
                    <a:pt x="1161" y="1161"/>
                  </a:lnTo>
                  <a:lnTo>
                    <a:pt x="1153" y="1170"/>
                  </a:lnTo>
                  <a:lnTo>
                    <a:pt x="1142" y="1175"/>
                  </a:lnTo>
                  <a:lnTo>
                    <a:pt x="1131" y="1179"/>
                  </a:lnTo>
                  <a:lnTo>
                    <a:pt x="1119" y="1180"/>
                  </a:lnTo>
                  <a:close/>
                  <a:moveTo>
                    <a:pt x="1119" y="529"/>
                  </a:moveTo>
                  <a:lnTo>
                    <a:pt x="712" y="529"/>
                  </a:lnTo>
                  <a:lnTo>
                    <a:pt x="712" y="529"/>
                  </a:lnTo>
                  <a:lnTo>
                    <a:pt x="700" y="527"/>
                  </a:lnTo>
                  <a:lnTo>
                    <a:pt x="688" y="524"/>
                  </a:lnTo>
                  <a:lnTo>
                    <a:pt x="678" y="519"/>
                  </a:lnTo>
                  <a:lnTo>
                    <a:pt x="668" y="511"/>
                  </a:lnTo>
                  <a:lnTo>
                    <a:pt x="661" y="502"/>
                  </a:lnTo>
                  <a:lnTo>
                    <a:pt x="656" y="492"/>
                  </a:lnTo>
                  <a:lnTo>
                    <a:pt x="652" y="480"/>
                  </a:lnTo>
                  <a:lnTo>
                    <a:pt x="651" y="467"/>
                  </a:lnTo>
                  <a:lnTo>
                    <a:pt x="651" y="61"/>
                  </a:lnTo>
                  <a:lnTo>
                    <a:pt x="651" y="61"/>
                  </a:lnTo>
                  <a:lnTo>
                    <a:pt x="652" y="49"/>
                  </a:lnTo>
                  <a:lnTo>
                    <a:pt x="656" y="36"/>
                  </a:lnTo>
                  <a:lnTo>
                    <a:pt x="661" y="27"/>
                  </a:lnTo>
                  <a:lnTo>
                    <a:pt x="668" y="18"/>
                  </a:lnTo>
                  <a:lnTo>
                    <a:pt x="678" y="11"/>
                  </a:lnTo>
                  <a:lnTo>
                    <a:pt x="688" y="5"/>
                  </a:lnTo>
                  <a:lnTo>
                    <a:pt x="700" y="1"/>
                  </a:lnTo>
                  <a:lnTo>
                    <a:pt x="712" y="0"/>
                  </a:lnTo>
                  <a:lnTo>
                    <a:pt x="1119" y="0"/>
                  </a:lnTo>
                  <a:lnTo>
                    <a:pt x="1119" y="0"/>
                  </a:lnTo>
                  <a:lnTo>
                    <a:pt x="1131" y="1"/>
                  </a:lnTo>
                  <a:lnTo>
                    <a:pt x="1142" y="5"/>
                  </a:lnTo>
                  <a:lnTo>
                    <a:pt x="1153" y="11"/>
                  </a:lnTo>
                  <a:lnTo>
                    <a:pt x="1161" y="18"/>
                  </a:lnTo>
                  <a:lnTo>
                    <a:pt x="1169" y="27"/>
                  </a:lnTo>
                  <a:lnTo>
                    <a:pt x="1175" y="36"/>
                  </a:lnTo>
                  <a:lnTo>
                    <a:pt x="1178" y="49"/>
                  </a:lnTo>
                  <a:lnTo>
                    <a:pt x="1180" y="61"/>
                  </a:lnTo>
                  <a:lnTo>
                    <a:pt x="1180" y="467"/>
                  </a:lnTo>
                  <a:lnTo>
                    <a:pt x="1180" y="467"/>
                  </a:lnTo>
                  <a:lnTo>
                    <a:pt x="1178" y="480"/>
                  </a:lnTo>
                  <a:lnTo>
                    <a:pt x="1175" y="492"/>
                  </a:lnTo>
                  <a:lnTo>
                    <a:pt x="1169" y="502"/>
                  </a:lnTo>
                  <a:lnTo>
                    <a:pt x="1161" y="511"/>
                  </a:lnTo>
                  <a:lnTo>
                    <a:pt x="1153" y="519"/>
                  </a:lnTo>
                  <a:lnTo>
                    <a:pt x="1142" y="524"/>
                  </a:lnTo>
                  <a:lnTo>
                    <a:pt x="1131" y="527"/>
                  </a:lnTo>
                  <a:lnTo>
                    <a:pt x="1119" y="529"/>
                  </a:lnTo>
                  <a:close/>
                  <a:moveTo>
                    <a:pt x="467" y="1180"/>
                  </a:moveTo>
                  <a:lnTo>
                    <a:pt x="61" y="1180"/>
                  </a:lnTo>
                  <a:lnTo>
                    <a:pt x="61" y="1180"/>
                  </a:lnTo>
                  <a:lnTo>
                    <a:pt x="49" y="1179"/>
                  </a:lnTo>
                  <a:lnTo>
                    <a:pt x="36" y="1175"/>
                  </a:lnTo>
                  <a:lnTo>
                    <a:pt x="27" y="1170"/>
                  </a:lnTo>
                  <a:lnTo>
                    <a:pt x="17" y="1161"/>
                  </a:lnTo>
                  <a:lnTo>
                    <a:pt x="9" y="1153"/>
                  </a:lnTo>
                  <a:lnTo>
                    <a:pt x="5" y="1143"/>
                  </a:lnTo>
                  <a:lnTo>
                    <a:pt x="1" y="1131"/>
                  </a:lnTo>
                  <a:lnTo>
                    <a:pt x="0" y="1119"/>
                  </a:lnTo>
                  <a:lnTo>
                    <a:pt x="0" y="712"/>
                  </a:lnTo>
                  <a:lnTo>
                    <a:pt x="0" y="712"/>
                  </a:lnTo>
                  <a:lnTo>
                    <a:pt x="1" y="700"/>
                  </a:lnTo>
                  <a:lnTo>
                    <a:pt x="5" y="688"/>
                  </a:lnTo>
                  <a:lnTo>
                    <a:pt x="9" y="678"/>
                  </a:lnTo>
                  <a:lnTo>
                    <a:pt x="17" y="669"/>
                  </a:lnTo>
                  <a:lnTo>
                    <a:pt x="27" y="661"/>
                  </a:lnTo>
                  <a:lnTo>
                    <a:pt x="36" y="656"/>
                  </a:lnTo>
                  <a:lnTo>
                    <a:pt x="49" y="652"/>
                  </a:lnTo>
                  <a:lnTo>
                    <a:pt x="61" y="651"/>
                  </a:lnTo>
                  <a:lnTo>
                    <a:pt x="467" y="651"/>
                  </a:lnTo>
                  <a:lnTo>
                    <a:pt x="467" y="651"/>
                  </a:lnTo>
                  <a:lnTo>
                    <a:pt x="480" y="652"/>
                  </a:lnTo>
                  <a:lnTo>
                    <a:pt x="492" y="656"/>
                  </a:lnTo>
                  <a:lnTo>
                    <a:pt x="502" y="661"/>
                  </a:lnTo>
                  <a:lnTo>
                    <a:pt x="510" y="669"/>
                  </a:lnTo>
                  <a:lnTo>
                    <a:pt x="517" y="678"/>
                  </a:lnTo>
                  <a:lnTo>
                    <a:pt x="524" y="688"/>
                  </a:lnTo>
                  <a:lnTo>
                    <a:pt x="527" y="700"/>
                  </a:lnTo>
                  <a:lnTo>
                    <a:pt x="528" y="712"/>
                  </a:lnTo>
                  <a:lnTo>
                    <a:pt x="528" y="1119"/>
                  </a:lnTo>
                  <a:lnTo>
                    <a:pt x="528" y="1119"/>
                  </a:lnTo>
                  <a:lnTo>
                    <a:pt x="527" y="1131"/>
                  </a:lnTo>
                  <a:lnTo>
                    <a:pt x="524" y="1143"/>
                  </a:lnTo>
                  <a:lnTo>
                    <a:pt x="517" y="1153"/>
                  </a:lnTo>
                  <a:lnTo>
                    <a:pt x="510" y="1161"/>
                  </a:lnTo>
                  <a:lnTo>
                    <a:pt x="502" y="1170"/>
                  </a:lnTo>
                  <a:lnTo>
                    <a:pt x="492" y="1175"/>
                  </a:lnTo>
                  <a:lnTo>
                    <a:pt x="480" y="1179"/>
                  </a:lnTo>
                  <a:lnTo>
                    <a:pt x="467" y="1180"/>
                  </a:lnTo>
                  <a:close/>
                  <a:moveTo>
                    <a:pt x="467" y="529"/>
                  </a:moveTo>
                  <a:lnTo>
                    <a:pt x="61" y="529"/>
                  </a:lnTo>
                  <a:lnTo>
                    <a:pt x="61" y="529"/>
                  </a:lnTo>
                  <a:lnTo>
                    <a:pt x="49" y="527"/>
                  </a:lnTo>
                  <a:lnTo>
                    <a:pt x="36" y="524"/>
                  </a:lnTo>
                  <a:lnTo>
                    <a:pt x="27" y="519"/>
                  </a:lnTo>
                  <a:lnTo>
                    <a:pt x="17" y="511"/>
                  </a:lnTo>
                  <a:lnTo>
                    <a:pt x="9" y="502"/>
                  </a:lnTo>
                  <a:lnTo>
                    <a:pt x="5" y="492"/>
                  </a:lnTo>
                  <a:lnTo>
                    <a:pt x="1" y="480"/>
                  </a:lnTo>
                  <a:lnTo>
                    <a:pt x="0" y="467"/>
                  </a:lnTo>
                  <a:lnTo>
                    <a:pt x="0" y="61"/>
                  </a:lnTo>
                  <a:lnTo>
                    <a:pt x="0" y="61"/>
                  </a:lnTo>
                  <a:lnTo>
                    <a:pt x="1" y="49"/>
                  </a:lnTo>
                  <a:lnTo>
                    <a:pt x="5" y="36"/>
                  </a:lnTo>
                  <a:lnTo>
                    <a:pt x="9" y="27"/>
                  </a:lnTo>
                  <a:lnTo>
                    <a:pt x="17" y="18"/>
                  </a:lnTo>
                  <a:lnTo>
                    <a:pt x="27" y="11"/>
                  </a:lnTo>
                  <a:lnTo>
                    <a:pt x="36" y="5"/>
                  </a:lnTo>
                  <a:lnTo>
                    <a:pt x="49" y="1"/>
                  </a:lnTo>
                  <a:lnTo>
                    <a:pt x="61" y="0"/>
                  </a:lnTo>
                  <a:lnTo>
                    <a:pt x="467" y="0"/>
                  </a:lnTo>
                  <a:lnTo>
                    <a:pt x="467" y="0"/>
                  </a:lnTo>
                  <a:lnTo>
                    <a:pt x="480" y="1"/>
                  </a:lnTo>
                  <a:lnTo>
                    <a:pt x="492" y="5"/>
                  </a:lnTo>
                  <a:lnTo>
                    <a:pt x="502" y="11"/>
                  </a:lnTo>
                  <a:lnTo>
                    <a:pt x="510" y="18"/>
                  </a:lnTo>
                  <a:lnTo>
                    <a:pt x="517" y="27"/>
                  </a:lnTo>
                  <a:lnTo>
                    <a:pt x="524" y="36"/>
                  </a:lnTo>
                  <a:lnTo>
                    <a:pt x="527" y="49"/>
                  </a:lnTo>
                  <a:lnTo>
                    <a:pt x="528" y="61"/>
                  </a:lnTo>
                  <a:lnTo>
                    <a:pt x="528" y="467"/>
                  </a:lnTo>
                  <a:lnTo>
                    <a:pt x="528" y="467"/>
                  </a:lnTo>
                  <a:lnTo>
                    <a:pt x="527" y="480"/>
                  </a:lnTo>
                  <a:lnTo>
                    <a:pt x="524" y="492"/>
                  </a:lnTo>
                  <a:lnTo>
                    <a:pt x="517" y="502"/>
                  </a:lnTo>
                  <a:lnTo>
                    <a:pt x="510" y="511"/>
                  </a:lnTo>
                  <a:lnTo>
                    <a:pt x="502" y="519"/>
                  </a:lnTo>
                  <a:lnTo>
                    <a:pt x="492" y="524"/>
                  </a:lnTo>
                  <a:lnTo>
                    <a:pt x="480" y="527"/>
                  </a:lnTo>
                  <a:lnTo>
                    <a:pt x="467" y="529"/>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FFFFFF"/>
                </a:solidFill>
                <a:cs typeface="Montserrat" panose="00000500000000000000" charset="0"/>
              </a:endParaRPr>
            </a:p>
          </p:txBody>
        </p:sp>
        <p:sp>
          <p:nvSpPr>
            <p:cNvPr id="13" name="Freeform 39"/>
            <p:cNvSpPr>
              <a:spLocks noEditPoints="1"/>
            </p:cNvSpPr>
            <p:nvPr/>
          </p:nvSpPr>
          <p:spPr bwMode="auto">
            <a:xfrm>
              <a:off x="6134841" y="2464942"/>
              <a:ext cx="226781" cy="184346"/>
            </a:xfrm>
            <a:custGeom>
              <a:avLst/>
              <a:gdLst>
                <a:gd name="T0" fmla="*/ 38 w 1304"/>
                <a:gd name="T1" fmla="*/ 1055 h 1059"/>
                <a:gd name="T2" fmla="*/ 2 w 1304"/>
                <a:gd name="T3" fmla="*/ 1010 h 1059"/>
                <a:gd name="T4" fmla="*/ 5 w 1304"/>
                <a:gd name="T5" fmla="*/ 159 h 1059"/>
                <a:gd name="T6" fmla="*/ 50 w 1304"/>
                <a:gd name="T7" fmla="*/ 123 h 1059"/>
                <a:gd name="T8" fmla="*/ 425 w 1304"/>
                <a:gd name="T9" fmla="*/ 19 h 1059"/>
                <a:gd name="T10" fmla="*/ 455 w 1304"/>
                <a:gd name="T11" fmla="*/ 1 h 1059"/>
                <a:gd name="T12" fmla="*/ 849 w 1304"/>
                <a:gd name="T13" fmla="*/ 1 h 1059"/>
                <a:gd name="T14" fmla="*/ 983 w 1304"/>
                <a:gd name="T15" fmla="*/ 122 h 1059"/>
                <a:gd name="T16" fmla="*/ 1278 w 1304"/>
                <a:gd name="T17" fmla="*/ 132 h 1059"/>
                <a:gd name="T18" fmla="*/ 1304 w 1304"/>
                <a:gd name="T19" fmla="*/ 183 h 1059"/>
                <a:gd name="T20" fmla="*/ 1294 w 1304"/>
                <a:gd name="T21" fmla="*/ 1032 h 1059"/>
                <a:gd name="T22" fmla="*/ 1243 w 1304"/>
                <a:gd name="T23" fmla="*/ 1059 h 1059"/>
                <a:gd name="T24" fmla="*/ 596 w 1304"/>
                <a:gd name="T25" fmla="*/ 207 h 1059"/>
                <a:gd name="T26" fmla="*/ 510 w 1304"/>
                <a:gd name="T27" fmla="*/ 233 h 1059"/>
                <a:gd name="T28" fmla="*/ 433 w 1304"/>
                <a:gd name="T29" fmla="*/ 276 h 1059"/>
                <a:gd name="T30" fmla="*/ 369 w 1304"/>
                <a:gd name="T31" fmla="*/ 337 h 1059"/>
                <a:gd name="T32" fmla="*/ 321 w 1304"/>
                <a:gd name="T33" fmla="*/ 411 h 1059"/>
                <a:gd name="T34" fmla="*/ 294 w 1304"/>
                <a:gd name="T35" fmla="*/ 496 h 1059"/>
                <a:gd name="T36" fmla="*/ 285 w 1304"/>
                <a:gd name="T37" fmla="*/ 570 h 1059"/>
                <a:gd name="T38" fmla="*/ 297 w 1304"/>
                <a:gd name="T39" fmla="*/ 662 h 1059"/>
                <a:gd name="T40" fmla="*/ 330 w 1304"/>
                <a:gd name="T41" fmla="*/ 745 h 1059"/>
                <a:gd name="T42" fmla="*/ 381 w 1304"/>
                <a:gd name="T43" fmla="*/ 817 h 1059"/>
                <a:gd name="T44" fmla="*/ 447 w 1304"/>
                <a:gd name="T45" fmla="*/ 874 h 1059"/>
                <a:gd name="T46" fmla="*/ 527 w 1304"/>
                <a:gd name="T47" fmla="*/ 915 h 1059"/>
                <a:gd name="T48" fmla="*/ 614 w 1304"/>
                <a:gd name="T49" fmla="*/ 934 h 1059"/>
                <a:gd name="T50" fmla="*/ 690 w 1304"/>
                <a:gd name="T51" fmla="*/ 934 h 1059"/>
                <a:gd name="T52" fmla="*/ 779 w 1304"/>
                <a:gd name="T53" fmla="*/ 915 h 1059"/>
                <a:gd name="T54" fmla="*/ 857 w 1304"/>
                <a:gd name="T55" fmla="*/ 874 h 1059"/>
                <a:gd name="T56" fmla="*/ 924 w 1304"/>
                <a:gd name="T57" fmla="*/ 817 h 1059"/>
                <a:gd name="T58" fmla="*/ 975 w 1304"/>
                <a:gd name="T59" fmla="*/ 745 h 1059"/>
                <a:gd name="T60" fmla="*/ 1007 w 1304"/>
                <a:gd name="T61" fmla="*/ 662 h 1059"/>
                <a:gd name="T62" fmla="*/ 1019 w 1304"/>
                <a:gd name="T63" fmla="*/ 570 h 1059"/>
                <a:gd name="T64" fmla="*/ 1012 w 1304"/>
                <a:gd name="T65" fmla="*/ 496 h 1059"/>
                <a:gd name="T66" fmla="*/ 983 w 1304"/>
                <a:gd name="T67" fmla="*/ 411 h 1059"/>
                <a:gd name="T68" fmla="*/ 935 w 1304"/>
                <a:gd name="T69" fmla="*/ 337 h 1059"/>
                <a:gd name="T70" fmla="*/ 871 w 1304"/>
                <a:gd name="T71" fmla="*/ 276 h 1059"/>
                <a:gd name="T72" fmla="*/ 795 w 1304"/>
                <a:gd name="T73" fmla="*/ 233 h 1059"/>
                <a:gd name="T74" fmla="*/ 708 w 1304"/>
                <a:gd name="T75" fmla="*/ 207 h 1059"/>
                <a:gd name="T76" fmla="*/ 653 w 1304"/>
                <a:gd name="T77" fmla="*/ 814 h 1059"/>
                <a:gd name="T78" fmla="*/ 536 w 1304"/>
                <a:gd name="T79" fmla="*/ 785 h 1059"/>
                <a:gd name="T80" fmla="*/ 450 w 1304"/>
                <a:gd name="T81" fmla="*/ 707 h 1059"/>
                <a:gd name="T82" fmla="*/ 409 w 1304"/>
                <a:gd name="T83" fmla="*/ 596 h 1059"/>
                <a:gd name="T84" fmla="*/ 419 w 1304"/>
                <a:gd name="T85" fmla="*/ 497 h 1059"/>
                <a:gd name="T86" fmla="*/ 480 w 1304"/>
                <a:gd name="T87" fmla="*/ 397 h 1059"/>
                <a:gd name="T88" fmla="*/ 580 w 1304"/>
                <a:gd name="T89" fmla="*/ 336 h 1059"/>
                <a:gd name="T90" fmla="*/ 677 w 1304"/>
                <a:gd name="T91" fmla="*/ 326 h 1059"/>
                <a:gd name="T92" fmla="*/ 789 w 1304"/>
                <a:gd name="T93" fmla="*/ 367 h 1059"/>
                <a:gd name="T94" fmla="*/ 868 w 1304"/>
                <a:gd name="T95" fmla="*/ 454 h 1059"/>
                <a:gd name="T96" fmla="*/ 897 w 1304"/>
                <a:gd name="T97" fmla="*/ 570 h 1059"/>
                <a:gd name="T98" fmla="*/ 877 w 1304"/>
                <a:gd name="T99" fmla="*/ 665 h 1059"/>
                <a:gd name="T100" fmla="*/ 808 w 1304"/>
                <a:gd name="T101" fmla="*/ 759 h 1059"/>
                <a:gd name="T102" fmla="*/ 702 w 1304"/>
                <a:gd name="T103" fmla="*/ 8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4" h="1059">
                  <a:moveTo>
                    <a:pt x="1243" y="1059"/>
                  </a:moveTo>
                  <a:lnTo>
                    <a:pt x="62" y="1059"/>
                  </a:lnTo>
                  <a:lnTo>
                    <a:pt x="62" y="1059"/>
                  </a:lnTo>
                  <a:lnTo>
                    <a:pt x="50" y="1058"/>
                  </a:lnTo>
                  <a:lnTo>
                    <a:pt x="38" y="1055"/>
                  </a:lnTo>
                  <a:lnTo>
                    <a:pt x="27" y="1049"/>
                  </a:lnTo>
                  <a:lnTo>
                    <a:pt x="18" y="1041"/>
                  </a:lnTo>
                  <a:lnTo>
                    <a:pt x="11" y="1032"/>
                  </a:lnTo>
                  <a:lnTo>
                    <a:pt x="5" y="1022"/>
                  </a:lnTo>
                  <a:lnTo>
                    <a:pt x="2" y="1010"/>
                  </a:lnTo>
                  <a:lnTo>
                    <a:pt x="0" y="998"/>
                  </a:lnTo>
                  <a:lnTo>
                    <a:pt x="0" y="183"/>
                  </a:lnTo>
                  <a:lnTo>
                    <a:pt x="0" y="183"/>
                  </a:lnTo>
                  <a:lnTo>
                    <a:pt x="2" y="170"/>
                  </a:lnTo>
                  <a:lnTo>
                    <a:pt x="5" y="159"/>
                  </a:lnTo>
                  <a:lnTo>
                    <a:pt x="11" y="149"/>
                  </a:lnTo>
                  <a:lnTo>
                    <a:pt x="18" y="140"/>
                  </a:lnTo>
                  <a:lnTo>
                    <a:pt x="27" y="132"/>
                  </a:lnTo>
                  <a:lnTo>
                    <a:pt x="38" y="127"/>
                  </a:lnTo>
                  <a:lnTo>
                    <a:pt x="50" y="123"/>
                  </a:lnTo>
                  <a:lnTo>
                    <a:pt x="62" y="122"/>
                  </a:lnTo>
                  <a:lnTo>
                    <a:pt x="322" y="122"/>
                  </a:lnTo>
                  <a:lnTo>
                    <a:pt x="421" y="24"/>
                  </a:lnTo>
                  <a:lnTo>
                    <a:pt x="421" y="24"/>
                  </a:lnTo>
                  <a:lnTo>
                    <a:pt x="425" y="19"/>
                  </a:lnTo>
                  <a:lnTo>
                    <a:pt x="431" y="14"/>
                  </a:lnTo>
                  <a:lnTo>
                    <a:pt x="435" y="10"/>
                  </a:lnTo>
                  <a:lnTo>
                    <a:pt x="441" y="7"/>
                  </a:lnTo>
                  <a:lnTo>
                    <a:pt x="447" y="3"/>
                  </a:lnTo>
                  <a:lnTo>
                    <a:pt x="455" y="1"/>
                  </a:lnTo>
                  <a:lnTo>
                    <a:pt x="462" y="0"/>
                  </a:lnTo>
                  <a:lnTo>
                    <a:pt x="469" y="0"/>
                  </a:lnTo>
                  <a:lnTo>
                    <a:pt x="835" y="0"/>
                  </a:lnTo>
                  <a:lnTo>
                    <a:pt x="835" y="0"/>
                  </a:lnTo>
                  <a:lnTo>
                    <a:pt x="849" y="1"/>
                  </a:lnTo>
                  <a:lnTo>
                    <a:pt x="859" y="4"/>
                  </a:lnTo>
                  <a:lnTo>
                    <a:pt x="870" y="10"/>
                  </a:lnTo>
                  <a:lnTo>
                    <a:pt x="880" y="18"/>
                  </a:lnTo>
                  <a:lnTo>
                    <a:pt x="880" y="18"/>
                  </a:lnTo>
                  <a:lnTo>
                    <a:pt x="983" y="122"/>
                  </a:lnTo>
                  <a:lnTo>
                    <a:pt x="1243" y="122"/>
                  </a:lnTo>
                  <a:lnTo>
                    <a:pt x="1243" y="122"/>
                  </a:lnTo>
                  <a:lnTo>
                    <a:pt x="1256" y="123"/>
                  </a:lnTo>
                  <a:lnTo>
                    <a:pt x="1267" y="127"/>
                  </a:lnTo>
                  <a:lnTo>
                    <a:pt x="1278" y="132"/>
                  </a:lnTo>
                  <a:lnTo>
                    <a:pt x="1286" y="140"/>
                  </a:lnTo>
                  <a:lnTo>
                    <a:pt x="1294" y="149"/>
                  </a:lnTo>
                  <a:lnTo>
                    <a:pt x="1299" y="159"/>
                  </a:lnTo>
                  <a:lnTo>
                    <a:pt x="1303" y="170"/>
                  </a:lnTo>
                  <a:lnTo>
                    <a:pt x="1304" y="183"/>
                  </a:lnTo>
                  <a:lnTo>
                    <a:pt x="1304" y="998"/>
                  </a:lnTo>
                  <a:lnTo>
                    <a:pt x="1304" y="998"/>
                  </a:lnTo>
                  <a:lnTo>
                    <a:pt x="1303" y="1010"/>
                  </a:lnTo>
                  <a:lnTo>
                    <a:pt x="1299" y="1022"/>
                  </a:lnTo>
                  <a:lnTo>
                    <a:pt x="1294" y="1032"/>
                  </a:lnTo>
                  <a:lnTo>
                    <a:pt x="1286" y="1041"/>
                  </a:lnTo>
                  <a:lnTo>
                    <a:pt x="1278" y="1049"/>
                  </a:lnTo>
                  <a:lnTo>
                    <a:pt x="1267" y="1055"/>
                  </a:lnTo>
                  <a:lnTo>
                    <a:pt x="1256" y="1058"/>
                  </a:lnTo>
                  <a:lnTo>
                    <a:pt x="1243" y="1059"/>
                  </a:lnTo>
                  <a:close/>
                  <a:moveTo>
                    <a:pt x="653" y="204"/>
                  </a:moveTo>
                  <a:lnTo>
                    <a:pt x="653" y="204"/>
                  </a:lnTo>
                  <a:lnTo>
                    <a:pt x="634" y="204"/>
                  </a:lnTo>
                  <a:lnTo>
                    <a:pt x="614" y="205"/>
                  </a:lnTo>
                  <a:lnTo>
                    <a:pt x="596" y="207"/>
                  </a:lnTo>
                  <a:lnTo>
                    <a:pt x="578" y="211"/>
                  </a:lnTo>
                  <a:lnTo>
                    <a:pt x="560" y="215"/>
                  </a:lnTo>
                  <a:lnTo>
                    <a:pt x="543" y="219"/>
                  </a:lnTo>
                  <a:lnTo>
                    <a:pt x="527" y="225"/>
                  </a:lnTo>
                  <a:lnTo>
                    <a:pt x="510" y="233"/>
                  </a:lnTo>
                  <a:lnTo>
                    <a:pt x="493" y="240"/>
                  </a:lnTo>
                  <a:lnTo>
                    <a:pt x="477" y="247"/>
                  </a:lnTo>
                  <a:lnTo>
                    <a:pt x="462" y="257"/>
                  </a:lnTo>
                  <a:lnTo>
                    <a:pt x="447" y="266"/>
                  </a:lnTo>
                  <a:lnTo>
                    <a:pt x="433" y="276"/>
                  </a:lnTo>
                  <a:lnTo>
                    <a:pt x="419" y="287"/>
                  </a:lnTo>
                  <a:lnTo>
                    <a:pt x="405" y="299"/>
                  </a:lnTo>
                  <a:lnTo>
                    <a:pt x="393" y="311"/>
                  </a:lnTo>
                  <a:lnTo>
                    <a:pt x="381" y="324"/>
                  </a:lnTo>
                  <a:lnTo>
                    <a:pt x="369" y="337"/>
                  </a:lnTo>
                  <a:lnTo>
                    <a:pt x="358" y="350"/>
                  </a:lnTo>
                  <a:lnTo>
                    <a:pt x="349" y="365"/>
                  </a:lnTo>
                  <a:lnTo>
                    <a:pt x="339" y="380"/>
                  </a:lnTo>
                  <a:lnTo>
                    <a:pt x="330" y="395"/>
                  </a:lnTo>
                  <a:lnTo>
                    <a:pt x="321" y="411"/>
                  </a:lnTo>
                  <a:lnTo>
                    <a:pt x="314" y="427"/>
                  </a:lnTo>
                  <a:lnTo>
                    <a:pt x="308" y="444"/>
                  </a:lnTo>
                  <a:lnTo>
                    <a:pt x="302" y="461"/>
                  </a:lnTo>
                  <a:lnTo>
                    <a:pt x="297" y="479"/>
                  </a:lnTo>
                  <a:lnTo>
                    <a:pt x="294" y="496"/>
                  </a:lnTo>
                  <a:lnTo>
                    <a:pt x="290" y="514"/>
                  </a:lnTo>
                  <a:lnTo>
                    <a:pt x="288" y="533"/>
                  </a:lnTo>
                  <a:lnTo>
                    <a:pt x="286" y="551"/>
                  </a:lnTo>
                  <a:lnTo>
                    <a:pt x="285" y="570"/>
                  </a:lnTo>
                  <a:lnTo>
                    <a:pt x="285" y="570"/>
                  </a:lnTo>
                  <a:lnTo>
                    <a:pt x="286" y="590"/>
                  </a:lnTo>
                  <a:lnTo>
                    <a:pt x="288" y="608"/>
                  </a:lnTo>
                  <a:lnTo>
                    <a:pt x="290" y="626"/>
                  </a:lnTo>
                  <a:lnTo>
                    <a:pt x="294" y="644"/>
                  </a:lnTo>
                  <a:lnTo>
                    <a:pt x="297" y="662"/>
                  </a:lnTo>
                  <a:lnTo>
                    <a:pt x="302" y="680"/>
                  </a:lnTo>
                  <a:lnTo>
                    <a:pt x="308" y="697"/>
                  </a:lnTo>
                  <a:lnTo>
                    <a:pt x="314" y="713"/>
                  </a:lnTo>
                  <a:lnTo>
                    <a:pt x="321" y="729"/>
                  </a:lnTo>
                  <a:lnTo>
                    <a:pt x="330" y="745"/>
                  </a:lnTo>
                  <a:lnTo>
                    <a:pt x="339" y="760"/>
                  </a:lnTo>
                  <a:lnTo>
                    <a:pt x="349" y="775"/>
                  </a:lnTo>
                  <a:lnTo>
                    <a:pt x="358" y="789"/>
                  </a:lnTo>
                  <a:lnTo>
                    <a:pt x="369" y="803"/>
                  </a:lnTo>
                  <a:lnTo>
                    <a:pt x="381" y="817"/>
                  </a:lnTo>
                  <a:lnTo>
                    <a:pt x="393" y="830"/>
                  </a:lnTo>
                  <a:lnTo>
                    <a:pt x="405" y="842"/>
                  </a:lnTo>
                  <a:lnTo>
                    <a:pt x="419" y="853"/>
                  </a:lnTo>
                  <a:lnTo>
                    <a:pt x="433" y="864"/>
                  </a:lnTo>
                  <a:lnTo>
                    <a:pt x="447" y="874"/>
                  </a:lnTo>
                  <a:lnTo>
                    <a:pt x="462" y="884"/>
                  </a:lnTo>
                  <a:lnTo>
                    <a:pt x="477" y="892"/>
                  </a:lnTo>
                  <a:lnTo>
                    <a:pt x="493" y="901"/>
                  </a:lnTo>
                  <a:lnTo>
                    <a:pt x="510" y="908"/>
                  </a:lnTo>
                  <a:lnTo>
                    <a:pt x="527" y="915"/>
                  </a:lnTo>
                  <a:lnTo>
                    <a:pt x="543" y="920"/>
                  </a:lnTo>
                  <a:lnTo>
                    <a:pt x="560" y="925"/>
                  </a:lnTo>
                  <a:lnTo>
                    <a:pt x="578" y="930"/>
                  </a:lnTo>
                  <a:lnTo>
                    <a:pt x="596" y="933"/>
                  </a:lnTo>
                  <a:lnTo>
                    <a:pt x="614" y="934"/>
                  </a:lnTo>
                  <a:lnTo>
                    <a:pt x="634" y="937"/>
                  </a:lnTo>
                  <a:lnTo>
                    <a:pt x="653" y="937"/>
                  </a:lnTo>
                  <a:lnTo>
                    <a:pt x="653" y="937"/>
                  </a:lnTo>
                  <a:lnTo>
                    <a:pt x="671" y="937"/>
                  </a:lnTo>
                  <a:lnTo>
                    <a:pt x="690" y="934"/>
                  </a:lnTo>
                  <a:lnTo>
                    <a:pt x="708" y="933"/>
                  </a:lnTo>
                  <a:lnTo>
                    <a:pt x="726" y="930"/>
                  </a:lnTo>
                  <a:lnTo>
                    <a:pt x="744" y="925"/>
                  </a:lnTo>
                  <a:lnTo>
                    <a:pt x="761" y="920"/>
                  </a:lnTo>
                  <a:lnTo>
                    <a:pt x="779" y="915"/>
                  </a:lnTo>
                  <a:lnTo>
                    <a:pt x="795" y="908"/>
                  </a:lnTo>
                  <a:lnTo>
                    <a:pt x="811" y="901"/>
                  </a:lnTo>
                  <a:lnTo>
                    <a:pt x="827" y="892"/>
                  </a:lnTo>
                  <a:lnTo>
                    <a:pt x="843" y="884"/>
                  </a:lnTo>
                  <a:lnTo>
                    <a:pt x="857" y="874"/>
                  </a:lnTo>
                  <a:lnTo>
                    <a:pt x="871" y="864"/>
                  </a:lnTo>
                  <a:lnTo>
                    <a:pt x="886" y="853"/>
                  </a:lnTo>
                  <a:lnTo>
                    <a:pt x="899" y="842"/>
                  </a:lnTo>
                  <a:lnTo>
                    <a:pt x="911" y="830"/>
                  </a:lnTo>
                  <a:lnTo>
                    <a:pt x="924" y="817"/>
                  </a:lnTo>
                  <a:lnTo>
                    <a:pt x="935" y="803"/>
                  </a:lnTo>
                  <a:lnTo>
                    <a:pt x="946" y="789"/>
                  </a:lnTo>
                  <a:lnTo>
                    <a:pt x="957" y="775"/>
                  </a:lnTo>
                  <a:lnTo>
                    <a:pt x="966" y="760"/>
                  </a:lnTo>
                  <a:lnTo>
                    <a:pt x="975" y="745"/>
                  </a:lnTo>
                  <a:lnTo>
                    <a:pt x="983" y="729"/>
                  </a:lnTo>
                  <a:lnTo>
                    <a:pt x="990" y="713"/>
                  </a:lnTo>
                  <a:lnTo>
                    <a:pt x="996" y="697"/>
                  </a:lnTo>
                  <a:lnTo>
                    <a:pt x="1002" y="680"/>
                  </a:lnTo>
                  <a:lnTo>
                    <a:pt x="1007" y="662"/>
                  </a:lnTo>
                  <a:lnTo>
                    <a:pt x="1012" y="644"/>
                  </a:lnTo>
                  <a:lnTo>
                    <a:pt x="1014" y="626"/>
                  </a:lnTo>
                  <a:lnTo>
                    <a:pt x="1017" y="608"/>
                  </a:lnTo>
                  <a:lnTo>
                    <a:pt x="1018" y="590"/>
                  </a:lnTo>
                  <a:lnTo>
                    <a:pt x="1019" y="570"/>
                  </a:lnTo>
                  <a:lnTo>
                    <a:pt x="1019" y="570"/>
                  </a:lnTo>
                  <a:lnTo>
                    <a:pt x="1018" y="551"/>
                  </a:lnTo>
                  <a:lnTo>
                    <a:pt x="1017" y="533"/>
                  </a:lnTo>
                  <a:lnTo>
                    <a:pt x="1014" y="514"/>
                  </a:lnTo>
                  <a:lnTo>
                    <a:pt x="1012" y="496"/>
                  </a:lnTo>
                  <a:lnTo>
                    <a:pt x="1007" y="479"/>
                  </a:lnTo>
                  <a:lnTo>
                    <a:pt x="1002" y="461"/>
                  </a:lnTo>
                  <a:lnTo>
                    <a:pt x="996" y="444"/>
                  </a:lnTo>
                  <a:lnTo>
                    <a:pt x="990" y="427"/>
                  </a:lnTo>
                  <a:lnTo>
                    <a:pt x="983" y="411"/>
                  </a:lnTo>
                  <a:lnTo>
                    <a:pt x="975" y="395"/>
                  </a:lnTo>
                  <a:lnTo>
                    <a:pt x="966" y="380"/>
                  </a:lnTo>
                  <a:lnTo>
                    <a:pt x="957" y="365"/>
                  </a:lnTo>
                  <a:lnTo>
                    <a:pt x="946" y="350"/>
                  </a:lnTo>
                  <a:lnTo>
                    <a:pt x="935" y="337"/>
                  </a:lnTo>
                  <a:lnTo>
                    <a:pt x="924" y="324"/>
                  </a:lnTo>
                  <a:lnTo>
                    <a:pt x="911" y="311"/>
                  </a:lnTo>
                  <a:lnTo>
                    <a:pt x="899" y="299"/>
                  </a:lnTo>
                  <a:lnTo>
                    <a:pt x="886" y="287"/>
                  </a:lnTo>
                  <a:lnTo>
                    <a:pt x="871" y="276"/>
                  </a:lnTo>
                  <a:lnTo>
                    <a:pt x="857" y="266"/>
                  </a:lnTo>
                  <a:lnTo>
                    <a:pt x="843" y="257"/>
                  </a:lnTo>
                  <a:lnTo>
                    <a:pt x="827" y="247"/>
                  </a:lnTo>
                  <a:lnTo>
                    <a:pt x="811" y="240"/>
                  </a:lnTo>
                  <a:lnTo>
                    <a:pt x="795" y="233"/>
                  </a:lnTo>
                  <a:lnTo>
                    <a:pt x="779" y="225"/>
                  </a:lnTo>
                  <a:lnTo>
                    <a:pt x="761" y="219"/>
                  </a:lnTo>
                  <a:lnTo>
                    <a:pt x="744" y="215"/>
                  </a:lnTo>
                  <a:lnTo>
                    <a:pt x="726" y="211"/>
                  </a:lnTo>
                  <a:lnTo>
                    <a:pt x="708" y="207"/>
                  </a:lnTo>
                  <a:lnTo>
                    <a:pt x="690" y="205"/>
                  </a:lnTo>
                  <a:lnTo>
                    <a:pt x="671" y="204"/>
                  </a:lnTo>
                  <a:lnTo>
                    <a:pt x="653" y="204"/>
                  </a:lnTo>
                  <a:close/>
                  <a:moveTo>
                    <a:pt x="653" y="814"/>
                  </a:moveTo>
                  <a:lnTo>
                    <a:pt x="653" y="814"/>
                  </a:lnTo>
                  <a:lnTo>
                    <a:pt x="628" y="813"/>
                  </a:lnTo>
                  <a:lnTo>
                    <a:pt x="604" y="809"/>
                  </a:lnTo>
                  <a:lnTo>
                    <a:pt x="580" y="803"/>
                  </a:lnTo>
                  <a:lnTo>
                    <a:pt x="557" y="795"/>
                  </a:lnTo>
                  <a:lnTo>
                    <a:pt x="536" y="785"/>
                  </a:lnTo>
                  <a:lnTo>
                    <a:pt x="516" y="773"/>
                  </a:lnTo>
                  <a:lnTo>
                    <a:pt x="497" y="759"/>
                  </a:lnTo>
                  <a:lnTo>
                    <a:pt x="480" y="743"/>
                  </a:lnTo>
                  <a:lnTo>
                    <a:pt x="464" y="725"/>
                  </a:lnTo>
                  <a:lnTo>
                    <a:pt x="450" y="707"/>
                  </a:lnTo>
                  <a:lnTo>
                    <a:pt x="438" y="687"/>
                  </a:lnTo>
                  <a:lnTo>
                    <a:pt x="427" y="665"/>
                  </a:lnTo>
                  <a:lnTo>
                    <a:pt x="419" y="642"/>
                  </a:lnTo>
                  <a:lnTo>
                    <a:pt x="413" y="620"/>
                  </a:lnTo>
                  <a:lnTo>
                    <a:pt x="409" y="596"/>
                  </a:lnTo>
                  <a:lnTo>
                    <a:pt x="408" y="570"/>
                  </a:lnTo>
                  <a:lnTo>
                    <a:pt x="408" y="570"/>
                  </a:lnTo>
                  <a:lnTo>
                    <a:pt x="409" y="545"/>
                  </a:lnTo>
                  <a:lnTo>
                    <a:pt x="413" y="521"/>
                  </a:lnTo>
                  <a:lnTo>
                    <a:pt x="419" y="497"/>
                  </a:lnTo>
                  <a:lnTo>
                    <a:pt x="427" y="475"/>
                  </a:lnTo>
                  <a:lnTo>
                    <a:pt x="438" y="454"/>
                  </a:lnTo>
                  <a:lnTo>
                    <a:pt x="450" y="433"/>
                  </a:lnTo>
                  <a:lnTo>
                    <a:pt x="464" y="414"/>
                  </a:lnTo>
                  <a:lnTo>
                    <a:pt x="480" y="397"/>
                  </a:lnTo>
                  <a:lnTo>
                    <a:pt x="497" y="382"/>
                  </a:lnTo>
                  <a:lnTo>
                    <a:pt x="516" y="367"/>
                  </a:lnTo>
                  <a:lnTo>
                    <a:pt x="536" y="355"/>
                  </a:lnTo>
                  <a:lnTo>
                    <a:pt x="557" y="344"/>
                  </a:lnTo>
                  <a:lnTo>
                    <a:pt x="580" y="336"/>
                  </a:lnTo>
                  <a:lnTo>
                    <a:pt x="604" y="330"/>
                  </a:lnTo>
                  <a:lnTo>
                    <a:pt x="628" y="326"/>
                  </a:lnTo>
                  <a:lnTo>
                    <a:pt x="653" y="325"/>
                  </a:lnTo>
                  <a:lnTo>
                    <a:pt x="653" y="325"/>
                  </a:lnTo>
                  <a:lnTo>
                    <a:pt x="677" y="326"/>
                  </a:lnTo>
                  <a:lnTo>
                    <a:pt x="702" y="330"/>
                  </a:lnTo>
                  <a:lnTo>
                    <a:pt x="725" y="336"/>
                  </a:lnTo>
                  <a:lnTo>
                    <a:pt x="748" y="344"/>
                  </a:lnTo>
                  <a:lnTo>
                    <a:pt x="769" y="355"/>
                  </a:lnTo>
                  <a:lnTo>
                    <a:pt x="789" y="367"/>
                  </a:lnTo>
                  <a:lnTo>
                    <a:pt x="808" y="382"/>
                  </a:lnTo>
                  <a:lnTo>
                    <a:pt x="826" y="397"/>
                  </a:lnTo>
                  <a:lnTo>
                    <a:pt x="841" y="414"/>
                  </a:lnTo>
                  <a:lnTo>
                    <a:pt x="855" y="433"/>
                  </a:lnTo>
                  <a:lnTo>
                    <a:pt x="868" y="454"/>
                  </a:lnTo>
                  <a:lnTo>
                    <a:pt x="877" y="475"/>
                  </a:lnTo>
                  <a:lnTo>
                    <a:pt x="886" y="497"/>
                  </a:lnTo>
                  <a:lnTo>
                    <a:pt x="892" y="521"/>
                  </a:lnTo>
                  <a:lnTo>
                    <a:pt x="895" y="545"/>
                  </a:lnTo>
                  <a:lnTo>
                    <a:pt x="897" y="570"/>
                  </a:lnTo>
                  <a:lnTo>
                    <a:pt x="897" y="570"/>
                  </a:lnTo>
                  <a:lnTo>
                    <a:pt x="895" y="596"/>
                  </a:lnTo>
                  <a:lnTo>
                    <a:pt x="892" y="620"/>
                  </a:lnTo>
                  <a:lnTo>
                    <a:pt x="886" y="642"/>
                  </a:lnTo>
                  <a:lnTo>
                    <a:pt x="877" y="665"/>
                  </a:lnTo>
                  <a:lnTo>
                    <a:pt x="868" y="687"/>
                  </a:lnTo>
                  <a:lnTo>
                    <a:pt x="855" y="707"/>
                  </a:lnTo>
                  <a:lnTo>
                    <a:pt x="841" y="725"/>
                  </a:lnTo>
                  <a:lnTo>
                    <a:pt x="826" y="743"/>
                  </a:lnTo>
                  <a:lnTo>
                    <a:pt x="808" y="759"/>
                  </a:lnTo>
                  <a:lnTo>
                    <a:pt x="789" y="773"/>
                  </a:lnTo>
                  <a:lnTo>
                    <a:pt x="769" y="785"/>
                  </a:lnTo>
                  <a:lnTo>
                    <a:pt x="748" y="795"/>
                  </a:lnTo>
                  <a:lnTo>
                    <a:pt x="725" y="803"/>
                  </a:lnTo>
                  <a:lnTo>
                    <a:pt x="702" y="809"/>
                  </a:lnTo>
                  <a:lnTo>
                    <a:pt x="677" y="813"/>
                  </a:lnTo>
                  <a:lnTo>
                    <a:pt x="653" y="814"/>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FFFFFF"/>
                </a:solidFill>
                <a:cs typeface="Montserrat" panose="00000500000000000000" charset="0"/>
              </a:endParaRPr>
            </a:p>
          </p:txBody>
        </p:sp>
        <p:sp>
          <p:nvSpPr>
            <p:cNvPr id="14" name="文本框 37"/>
            <p:cNvSpPr txBox="1"/>
            <p:nvPr/>
          </p:nvSpPr>
          <p:spPr>
            <a:xfrm>
              <a:off x="4802160" y="2051586"/>
              <a:ext cx="908078" cy="377678"/>
            </a:xfrm>
            <a:prstGeom prst="rect">
              <a:avLst/>
            </a:prstGeom>
            <a:noFill/>
          </p:spPr>
          <p:txBody>
            <a:bodyPr wrap="square" lIns="68580" tIns="34290" rIns="68580" bIns="34290" rtlCol="0">
              <a:spAutoFit/>
            </a:bodyPr>
            <a:lstStyle/>
            <a:p>
              <a:pPr algn="ctr"/>
              <a:r>
                <a:rPr lang="zh-CN" altLang="en-US"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15" name="文本框 38"/>
            <p:cNvSpPr txBox="1"/>
            <p:nvPr/>
          </p:nvSpPr>
          <p:spPr>
            <a:xfrm>
              <a:off x="4802160" y="3311237"/>
              <a:ext cx="908078" cy="377678"/>
            </a:xfrm>
            <a:prstGeom prst="rect">
              <a:avLst/>
            </a:prstGeom>
            <a:noFill/>
          </p:spPr>
          <p:txBody>
            <a:bodyPr wrap="square" lIns="68580" tIns="34290" rIns="68580" bIns="34290" rtlCol="0">
              <a:spAutoFit/>
            </a:bodyPr>
            <a:lstStyle/>
            <a:p>
              <a:pPr algn="ctr"/>
              <a:r>
                <a:rPr lang="zh-CN" altLang="en-US"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16" name="文本框 39"/>
            <p:cNvSpPr txBox="1"/>
            <p:nvPr/>
          </p:nvSpPr>
          <p:spPr>
            <a:xfrm>
              <a:off x="3480163" y="3311237"/>
              <a:ext cx="908078" cy="377678"/>
            </a:xfrm>
            <a:prstGeom prst="rect">
              <a:avLst/>
            </a:prstGeom>
            <a:noFill/>
          </p:spPr>
          <p:txBody>
            <a:bodyPr wrap="square" lIns="68580" tIns="34290" rIns="68580" bIns="34290" rtlCol="0">
              <a:spAutoFit/>
            </a:bodyPr>
            <a:lstStyle/>
            <a:p>
              <a:pPr algn="ctr"/>
              <a:r>
                <a:rPr lang="zh-CN" altLang="en-US"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17" name="文本框 40"/>
            <p:cNvSpPr txBox="1"/>
            <p:nvPr/>
          </p:nvSpPr>
          <p:spPr>
            <a:xfrm>
              <a:off x="3487576" y="2051586"/>
              <a:ext cx="908078" cy="377678"/>
            </a:xfrm>
            <a:prstGeom prst="rect">
              <a:avLst/>
            </a:prstGeom>
            <a:noFill/>
          </p:spPr>
          <p:txBody>
            <a:bodyPr wrap="square" lIns="68580" tIns="34290" rIns="68580" bIns="34290" rtlCol="0">
              <a:spAutoFit/>
            </a:bodyPr>
            <a:lstStyle/>
            <a:p>
              <a:pPr algn="ctr"/>
              <a:r>
                <a:rPr lang="zh-CN" altLang="en-US" b="1" dirty="0">
                  <a:solidFill>
                    <a:srgbClr val="FFFFFF"/>
                  </a:solidFill>
                  <a:latin typeface="Montserrat" panose="00000500000000000000" charset="0"/>
                  <a:ea typeface="Montserrat" panose="00000500000000000000" charset="0"/>
                  <a:cs typeface="Montserrat" panose="00000500000000000000" charset="0"/>
                </a:rPr>
                <a:t>Title</a:t>
              </a:r>
              <a:endParaRPr lang="en-US" altLang="zh-CN" b="1" dirty="0">
                <a:solidFill>
                  <a:srgbClr val="FFFFFF"/>
                </a:solidFill>
                <a:latin typeface="Montserrat" panose="00000500000000000000" charset="0"/>
                <a:ea typeface="Montserrat" panose="00000500000000000000" charset="0"/>
                <a:cs typeface="Montserrat" panose="00000500000000000000" charset="0"/>
              </a:endParaRPr>
            </a:p>
          </p:txBody>
        </p:sp>
      </p:grpSp>
      <p:sp>
        <p:nvSpPr>
          <p:cNvPr id="24" name="TextBox 11"/>
          <p:cNvSpPr txBox="1">
            <a:spLocks noChangeArrowheads="1"/>
          </p:cNvSpPr>
          <p:nvPr/>
        </p:nvSpPr>
        <p:spPr bwMode="auto">
          <a:xfrm flipH="1">
            <a:off x="812800" y="1783080"/>
            <a:ext cx="249237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5" name="TextBox 11"/>
          <p:cNvSpPr txBox="1">
            <a:spLocks noChangeArrowheads="1"/>
          </p:cNvSpPr>
          <p:nvPr/>
        </p:nvSpPr>
        <p:spPr bwMode="auto">
          <a:xfrm flipH="1">
            <a:off x="812920" y="1488579"/>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9" name="TextBox 11"/>
          <p:cNvSpPr txBox="1">
            <a:spLocks noChangeArrowheads="1"/>
          </p:cNvSpPr>
          <p:nvPr/>
        </p:nvSpPr>
        <p:spPr bwMode="auto">
          <a:xfrm flipH="1">
            <a:off x="1029335" y="3620770"/>
            <a:ext cx="250507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0" name="TextBox 11"/>
          <p:cNvSpPr txBox="1">
            <a:spLocks noChangeArrowheads="1"/>
          </p:cNvSpPr>
          <p:nvPr/>
        </p:nvSpPr>
        <p:spPr bwMode="auto">
          <a:xfrm flipH="1">
            <a:off x="1028944" y="3326268"/>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1" name="TextBox 11"/>
          <p:cNvSpPr txBox="1">
            <a:spLocks noChangeArrowheads="1"/>
          </p:cNvSpPr>
          <p:nvPr/>
        </p:nvSpPr>
        <p:spPr bwMode="auto">
          <a:xfrm flipH="1">
            <a:off x="5940425" y="1357630"/>
            <a:ext cx="242316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2" name="TextBox 11"/>
          <p:cNvSpPr txBox="1">
            <a:spLocks noChangeArrowheads="1"/>
          </p:cNvSpPr>
          <p:nvPr/>
        </p:nvSpPr>
        <p:spPr bwMode="auto">
          <a:xfrm flipH="1">
            <a:off x="5940170" y="106295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3" name="TextBox 11"/>
          <p:cNvSpPr txBox="1">
            <a:spLocks noChangeArrowheads="1"/>
          </p:cNvSpPr>
          <p:nvPr/>
        </p:nvSpPr>
        <p:spPr bwMode="auto">
          <a:xfrm flipH="1">
            <a:off x="6285230" y="3498215"/>
            <a:ext cx="244221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4" name="TextBox 11"/>
          <p:cNvSpPr txBox="1">
            <a:spLocks noChangeArrowheads="1"/>
          </p:cNvSpPr>
          <p:nvPr/>
        </p:nvSpPr>
        <p:spPr bwMode="auto">
          <a:xfrm flipH="1">
            <a:off x="6285233" y="3203739"/>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18" name="标题 2">
            <a:extLst>
              <a:ext uri="{FF2B5EF4-FFF2-40B4-BE49-F238E27FC236}">
                <a16:creationId xmlns:a16="http://schemas.microsoft.com/office/drawing/2014/main" id="{64372534-460A-17F3-12E6-02ABC47A46A3}"/>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 calcmode="lin" valueType="num">
                                      <p:cBhvr>
                                        <p:cTn id="16" dur="500" fill="hold"/>
                                        <p:tgtEl>
                                          <p:spTgt spid="25"/>
                                        </p:tgtEl>
                                        <p:attrNameLst>
                                          <p:attrName>style.rotation</p:attrName>
                                        </p:attrNameLst>
                                      </p:cBhvr>
                                      <p:tavLst>
                                        <p:tav tm="0">
                                          <p:val>
                                            <p:fltVal val="90"/>
                                          </p:val>
                                        </p:tav>
                                        <p:tav tm="100000">
                                          <p:val>
                                            <p:fltVal val="0"/>
                                          </p:val>
                                        </p:tav>
                                      </p:tavLst>
                                    </p:anim>
                                    <p:animEffect transition="in" filter="fade">
                                      <p:cBhvr>
                                        <p:cTn id="17" dur="500"/>
                                        <p:tgtEl>
                                          <p:spTgt spid="25"/>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 calcmode="lin" valueType="num">
                                      <p:cBhvr>
                                        <p:cTn id="27" dur="500" fill="hold"/>
                                        <p:tgtEl>
                                          <p:spTgt spid="30"/>
                                        </p:tgtEl>
                                        <p:attrNameLst>
                                          <p:attrName>style.rotation</p:attrName>
                                        </p:attrNameLst>
                                      </p:cBhvr>
                                      <p:tavLst>
                                        <p:tav tm="0">
                                          <p:val>
                                            <p:fltVal val="90"/>
                                          </p:val>
                                        </p:tav>
                                        <p:tav tm="100000">
                                          <p:val>
                                            <p:fltVal val="0"/>
                                          </p:val>
                                        </p:tav>
                                      </p:tavLst>
                                    </p:anim>
                                    <p:animEffect transition="in" filter="fade">
                                      <p:cBhvr>
                                        <p:cTn id="28" dur="500"/>
                                        <p:tgtEl>
                                          <p:spTgt spid="30"/>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 calcmode="lin" valueType="num">
                                      <p:cBhvr>
                                        <p:cTn id="38" dur="500" fill="hold"/>
                                        <p:tgtEl>
                                          <p:spTgt spid="32"/>
                                        </p:tgtEl>
                                        <p:attrNameLst>
                                          <p:attrName>style.rotation</p:attrName>
                                        </p:attrNameLst>
                                      </p:cBhvr>
                                      <p:tavLst>
                                        <p:tav tm="0">
                                          <p:val>
                                            <p:fltVal val="90"/>
                                          </p:val>
                                        </p:tav>
                                        <p:tav tm="100000">
                                          <p:val>
                                            <p:fltVal val="0"/>
                                          </p:val>
                                        </p:tav>
                                      </p:tavLst>
                                    </p:anim>
                                    <p:animEffect transition="in" filter="fade">
                                      <p:cBhvr>
                                        <p:cTn id="39" dur="500"/>
                                        <p:tgtEl>
                                          <p:spTgt spid="32"/>
                                        </p:tgtEl>
                                      </p:cBhvr>
                                    </p:animEffect>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childTnLst>
                          </p:cTn>
                        </p:par>
                        <p:par>
                          <p:cTn id="44" fill="hold">
                            <p:stCondLst>
                              <p:cond delay="4000"/>
                            </p:stCondLst>
                            <p:childTnLst>
                              <p:par>
                                <p:cTn id="45" presetID="31"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 calcmode="lin" valueType="num">
                                      <p:cBhvr>
                                        <p:cTn id="49" dur="500" fill="hold"/>
                                        <p:tgtEl>
                                          <p:spTgt spid="34"/>
                                        </p:tgtEl>
                                        <p:attrNameLst>
                                          <p:attrName>style.rotation</p:attrName>
                                        </p:attrNameLst>
                                      </p:cBhvr>
                                      <p:tavLst>
                                        <p:tav tm="0">
                                          <p:val>
                                            <p:fltVal val="90"/>
                                          </p:val>
                                        </p:tav>
                                        <p:tav tm="100000">
                                          <p:val>
                                            <p:fltVal val="0"/>
                                          </p:val>
                                        </p:tav>
                                      </p:tavLst>
                                    </p:anim>
                                    <p:animEffect transition="in" filter="fade">
                                      <p:cBhvr>
                                        <p:cTn id="50" dur="500"/>
                                        <p:tgtEl>
                                          <p:spTgt spid="34"/>
                                        </p:tgtEl>
                                      </p:cBhvr>
                                    </p:animEffect>
                                  </p:childTnLst>
                                </p:cTn>
                              </p:par>
                            </p:childTnLst>
                          </p:cTn>
                        </p:par>
                        <p:par>
                          <p:cTn id="51" fill="hold">
                            <p:stCondLst>
                              <p:cond delay="4500"/>
                            </p:stCondLst>
                            <p:childTnLst>
                              <p:par>
                                <p:cTn id="52" presetID="14" presetClass="entr" presetSubtype="1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randombar(horizontal)">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23928" y="1275606"/>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Barlow Condensed Medium" panose="00000606000000000000" charset="0"/>
                <a:cs typeface="Barlow Condensed Medium" panose="00000606000000000000" charset="0"/>
              </a:rPr>
              <a:t>First half year work overview </a:t>
            </a:r>
          </a:p>
        </p:txBody>
      </p:sp>
      <p:sp>
        <p:nvSpPr>
          <p:cNvPr id="43" name="矩形 42"/>
          <p:cNvSpPr/>
          <p:nvPr/>
        </p:nvSpPr>
        <p:spPr>
          <a:xfrm>
            <a:off x="4140141" y="1991015"/>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Barlow Condensed Medium" panose="00000606000000000000" charset="0"/>
                <a:cs typeface="Barlow Condensed Medium" panose="00000606000000000000" charset="0"/>
              </a:rPr>
              <a:t>First half year</a:t>
            </a:r>
            <a:r>
              <a:rPr lang="en-US" altLang="zh-CN" sz="2000" b="1" dirty="0">
                <a:latin typeface="Barlow Condensed Medium" panose="00000606000000000000" charset="0"/>
                <a:cs typeface="Barlow Condensed Medium" panose="00000606000000000000" charset="0"/>
              </a:rPr>
              <a:t> </a:t>
            </a:r>
            <a:r>
              <a:rPr lang="zh-CN" altLang="en-US" sz="2000" b="1" dirty="0">
                <a:latin typeface="Barlow Condensed Medium" panose="00000606000000000000" charset="0"/>
                <a:cs typeface="Barlow Condensed Medium" panose="00000606000000000000" charset="0"/>
              </a:rPr>
              <a:t>work completion</a:t>
            </a:r>
          </a:p>
        </p:txBody>
      </p:sp>
      <p:sp>
        <p:nvSpPr>
          <p:cNvPr id="44" name="矩形 43"/>
          <p:cNvSpPr/>
          <p:nvPr/>
        </p:nvSpPr>
        <p:spPr>
          <a:xfrm>
            <a:off x="4356354" y="2706424"/>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Barlow Condensed Medium" panose="00000606000000000000" charset="0"/>
                <a:cs typeface="Barlow Condensed Medium" panose="00000606000000000000" charset="0"/>
              </a:rPr>
              <a:t>First half year</a:t>
            </a:r>
            <a:r>
              <a:rPr lang="en-US" altLang="zh-CN" sz="2000" b="1" dirty="0">
                <a:latin typeface="Barlow Condensed Medium" panose="00000606000000000000" charset="0"/>
                <a:cs typeface="Barlow Condensed Medium" panose="00000606000000000000" charset="0"/>
              </a:rPr>
              <a:t> </a:t>
            </a:r>
            <a:r>
              <a:rPr lang="zh-CN" altLang="en-US" sz="2000" b="1" dirty="0">
                <a:latin typeface="Barlow Condensed Medium" panose="00000606000000000000" charset="0"/>
                <a:cs typeface="Barlow Condensed Medium" panose="00000606000000000000" charset="0"/>
              </a:rPr>
              <a:t>achievement showing</a:t>
            </a:r>
          </a:p>
        </p:txBody>
      </p:sp>
      <p:sp>
        <p:nvSpPr>
          <p:cNvPr id="45" name="矩形 44"/>
          <p:cNvSpPr/>
          <p:nvPr/>
        </p:nvSpPr>
        <p:spPr>
          <a:xfrm>
            <a:off x="4572567" y="3421833"/>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Barlow Condensed Medium" panose="00000606000000000000" charset="0"/>
                <a:cs typeface="Barlow Condensed Medium" panose="00000606000000000000" charset="0"/>
              </a:rPr>
              <a:t>First half year</a:t>
            </a:r>
            <a:r>
              <a:rPr lang="en-US" altLang="zh-CN" sz="2000" b="1" dirty="0">
                <a:latin typeface="Barlow Condensed Medium" panose="00000606000000000000" charset="0"/>
                <a:cs typeface="Barlow Condensed Medium" panose="00000606000000000000" charset="0"/>
              </a:rPr>
              <a:t> </a:t>
            </a:r>
            <a:r>
              <a:rPr lang="zh-CN" altLang="en-US" sz="2000" b="1" dirty="0">
                <a:latin typeface="Barlow Condensed Medium" panose="00000606000000000000" charset="0"/>
                <a:cs typeface="Barlow Condensed Medium" panose="00000606000000000000" charset="0"/>
              </a:rPr>
              <a:t>deficiencies</a:t>
            </a:r>
          </a:p>
        </p:txBody>
      </p:sp>
      <p:sp>
        <p:nvSpPr>
          <p:cNvPr id="41" name="矩形 40"/>
          <p:cNvSpPr/>
          <p:nvPr/>
        </p:nvSpPr>
        <p:spPr>
          <a:xfrm>
            <a:off x="0" y="0"/>
            <a:ext cx="2592000" cy="5143500"/>
          </a:xfrm>
          <a:prstGeom prst="rect">
            <a:avLst/>
          </a:prstGeom>
          <a:blipFill dpi="0" rotWithShape="1">
            <a:blip r:embed="rId4"/>
            <a:srcRect/>
            <a:stretch>
              <a:fillRect l="-71533" r="-715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8" name="文本框 9"/>
          <p:cNvSpPr txBox="1">
            <a:spLocks noChangeArrowheads="1"/>
          </p:cNvSpPr>
          <p:nvPr/>
        </p:nvSpPr>
        <p:spPr bwMode="auto">
          <a:xfrm>
            <a:off x="-17462" y="23594"/>
            <a:ext cx="516552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solidFill>
                  <a:schemeClr val="bg1"/>
                </a:solidFill>
                <a:latin typeface="Montserrat" panose="00000500000000000000" charset="0"/>
                <a:ea typeface="Montserrat" panose="00000500000000000000" charset="0"/>
                <a:cs typeface="Montserrat" panose="00000500000000000000" charset="0"/>
              </a:rPr>
              <a:t>CONT</a:t>
            </a:r>
            <a:r>
              <a:rPr lang="en-US" altLang="zh-CN" sz="6600" b="1" dirty="0">
                <a:solidFill>
                  <a:schemeClr val="bg1">
                    <a:lumMod val="75000"/>
                  </a:schemeClr>
                </a:solidFill>
                <a:latin typeface="Montserrat" panose="00000500000000000000" charset="0"/>
                <a:ea typeface="Montserrat" panose="00000500000000000000" charset="0"/>
                <a:cs typeface="Montserrat" panose="00000500000000000000" charset="0"/>
              </a:rPr>
              <a:t>ENTS</a:t>
            </a:r>
            <a:endParaRPr lang="zh-CN" altLang="en-US" sz="6600" b="1" dirty="0">
              <a:solidFill>
                <a:schemeClr val="bg1">
                  <a:lumMod val="75000"/>
                </a:schemeClr>
              </a:solidFill>
              <a:latin typeface="Montserrat" panose="00000500000000000000" charset="0"/>
              <a:ea typeface="Montserrat" panose="00000500000000000000" charset="0"/>
              <a:cs typeface="Montserrat" panose="00000500000000000000" charset="0"/>
            </a:endParaRPr>
          </a:p>
        </p:txBody>
      </p:sp>
      <p:sp>
        <p:nvSpPr>
          <p:cNvPr id="21" name="矩形 10"/>
          <p:cNvSpPr>
            <a:spLocks noChangeArrowheads="1"/>
          </p:cNvSpPr>
          <p:nvPr>
            <p:custDataLst>
              <p:tags r:id="rId1"/>
            </p:custDataLst>
          </p:nvPr>
        </p:nvSpPr>
        <p:spPr bwMode="auto">
          <a:xfrm flipH="1">
            <a:off x="0" y="1113575"/>
            <a:ext cx="2592000" cy="2916352"/>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endParaRPr lang="en-US" altLang="zh-CN" sz="4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2" name="矩形 21"/>
          <p:cNvSpPr/>
          <p:nvPr/>
        </p:nvSpPr>
        <p:spPr>
          <a:xfrm>
            <a:off x="3347864" y="1275606"/>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Montserrat" panose="00000500000000000000" charset="0"/>
                <a:cs typeface="Montserrat" panose="00000500000000000000" charset="0"/>
              </a:rPr>
              <a:t>01</a:t>
            </a:r>
            <a:endParaRPr lang="zh-CN" altLang="en-US" sz="2000" dirty="0">
              <a:latin typeface="Montserrat" panose="00000500000000000000" charset="0"/>
              <a:cs typeface="Montserrat" panose="00000500000000000000" charset="0"/>
            </a:endParaRPr>
          </a:p>
        </p:txBody>
      </p:sp>
      <p:sp>
        <p:nvSpPr>
          <p:cNvPr id="24" name="矩形 23"/>
          <p:cNvSpPr/>
          <p:nvPr/>
        </p:nvSpPr>
        <p:spPr>
          <a:xfrm>
            <a:off x="4788782" y="4137243"/>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Barlow Condensed Medium" panose="00000606000000000000" charset="0"/>
                <a:cs typeface="Barlow Condensed Medium" panose="00000606000000000000" charset="0"/>
              </a:rPr>
              <a:t>Second half year</a:t>
            </a:r>
            <a:r>
              <a:rPr lang="en-US" altLang="zh-CN" sz="2000" b="1" dirty="0">
                <a:latin typeface="Barlow Condensed Medium" panose="00000606000000000000" charset="0"/>
                <a:cs typeface="Barlow Condensed Medium" panose="00000606000000000000" charset="0"/>
              </a:rPr>
              <a:t> </a:t>
            </a:r>
            <a:r>
              <a:rPr lang="zh-CN" altLang="en-US" sz="2000" b="1" dirty="0">
                <a:latin typeface="Barlow Condensed Medium" panose="00000606000000000000" charset="0"/>
                <a:cs typeface="Barlow Condensed Medium" panose="00000606000000000000" charset="0"/>
              </a:rPr>
              <a:t>work plan </a:t>
            </a:r>
          </a:p>
        </p:txBody>
      </p:sp>
      <p:sp>
        <p:nvSpPr>
          <p:cNvPr id="25" name="矩形 24"/>
          <p:cNvSpPr/>
          <p:nvPr/>
        </p:nvSpPr>
        <p:spPr>
          <a:xfrm>
            <a:off x="3563888" y="1965800"/>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ontserrat" panose="00000500000000000000" charset="0"/>
                <a:cs typeface="Montserrat" panose="00000500000000000000" charset="0"/>
              </a:rPr>
              <a:t>02</a:t>
            </a:r>
            <a:endParaRPr lang="zh-CN" altLang="en-US" dirty="0">
              <a:latin typeface="Montserrat" panose="00000500000000000000" charset="0"/>
              <a:cs typeface="Montserrat" panose="00000500000000000000" charset="0"/>
            </a:endParaRPr>
          </a:p>
        </p:txBody>
      </p:sp>
      <p:sp>
        <p:nvSpPr>
          <p:cNvPr id="26" name="矩形 25"/>
          <p:cNvSpPr/>
          <p:nvPr/>
        </p:nvSpPr>
        <p:spPr>
          <a:xfrm>
            <a:off x="3779912" y="2706424"/>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ontserrat" panose="00000500000000000000" charset="0"/>
                <a:cs typeface="Montserrat" panose="00000500000000000000" charset="0"/>
              </a:rPr>
              <a:t>03</a:t>
            </a:r>
            <a:endParaRPr lang="zh-CN" altLang="en-US" dirty="0">
              <a:latin typeface="Montserrat" panose="00000500000000000000" charset="0"/>
              <a:cs typeface="Montserrat" panose="00000500000000000000" charset="0"/>
            </a:endParaRPr>
          </a:p>
        </p:txBody>
      </p:sp>
      <p:sp>
        <p:nvSpPr>
          <p:cNvPr id="27" name="矩形 26"/>
          <p:cNvSpPr/>
          <p:nvPr/>
        </p:nvSpPr>
        <p:spPr>
          <a:xfrm>
            <a:off x="3995936" y="3421833"/>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ontserrat" panose="00000500000000000000" charset="0"/>
                <a:cs typeface="Montserrat" panose="00000500000000000000" charset="0"/>
              </a:rPr>
              <a:t>04</a:t>
            </a:r>
            <a:endParaRPr lang="zh-CN" altLang="en-US" sz="1600" dirty="0">
              <a:latin typeface="Montserrat" panose="00000500000000000000" charset="0"/>
              <a:cs typeface="Montserrat" panose="00000500000000000000" charset="0"/>
            </a:endParaRPr>
          </a:p>
        </p:txBody>
      </p:sp>
      <p:sp>
        <p:nvSpPr>
          <p:cNvPr id="28" name="矩形 27"/>
          <p:cNvSpPr/>
          <p:nvPr/>
        </p:nvSpPr>
        <p:spPr>
          <a:xfrm>
            <a:off x="4211960" y="4137243"/>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ontserrat" panose="00000500000000000000" charset="0"/>
                <a:cs typeface="Montserrat" panose="00000500000000000000" charset="0"/>
              </a:rPr>
              <a:t>05</a:t>
            </a:r>
          </a:p>
        </p:txBody>
      </p:sp>
    </p:spTree>
  </p:cSld>
  <p:clrMapOvr>
    <a:masterClrMapping/>
  </p:clrMapOvr>
  <mc:AlternateContent xmlns:mc="http://schemas.openxmlformats.org/markup-compatibility/2006" xmlns:p14="http://schemas.microsoft.com/office/powerpoint/2010/main">
    <mc:Choice Requires="p14">
      <p:transition spd="slow" p14:dur="1400" advTm="10000">
        <p14:doors dir="vert"/>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6" presetClass="emph" presetSubtype="0" repeatCount="3000" fill="hold" grpId="1" nodeType="afterEffect">
                                  <p:stCondLst>
                                    <p:cond delay="0"/>
                                  </p:stCondLst>
                                  <p:childTnLst>
                                    <p:animEffect transition="out" filter="fade">
                                      <p:cBhvr>
                                        <p:cTn id="24" dur="100" tmFilter="0, 0; .2, .5; .8, .5; 1, 0"/>
                                        <p:tgtEl>
                                          <p:spTgt spid="22"/>
                                        </p:tgtEl>
                                      </p:cBhvr>
                                    </p:animEffect>
                                    <p:animScale>
                                      <p:cBhvr>
                                        <p:cTn id="25" dur="50" autoRev="1" fill="hold"/>
                                        <p:tgtEl>
                                          <p:spTgt spid="22"/>
                                        </p:tgtEl>
                                      </p:cBhvr>
                                      <p:by x="105000" y="105000"/>
                                    </p:animScale>
                                  </p:childTnLst>
                                </p:cTn>
                              </p:par>
                            </p:childTnLst>
                          </p:cTn>
                        </p:par>
                        <p:par>
                          <p:cTn id="26" fill="hold">
                            <p:stCondLst>
                              <p:cond delay="3000"/>
                            </p:stCondLst>
                            <p:childTnLst>
                              <p:par>
                                <p:cTn id="27" presetID="2" presetClass="entr" presetSubtype="2" decel="10000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6" presetClass="emph" presetSubtype="0" repeatCount="3000" fill="hold" grpId="1" nodeType="afterEffect">
                                  <p:stCondLst>
                                    <p:cond delay="0"/>
                                  </p:stCondLst>
                                  <p:childTnLst>
                                    <p:animEffect transition="out" filter="fade">
                                      <p:cBhvr>
                                        <p:cTn id="38" dur="100" tmFilter="0, 0; .2, .5; .8, .5; 1, 0"/>
                                        <p:tgtEl>
                                          <p:spTgt spid="25"/>
                                        </p:tgtEl>
                                      </p:cBhvr>
                                    </p:animEffect>
                                    <p:animScale>
                                      <p:cBhvr>
                                        <p:cTn id="39" dur="50" autoRev="1" fill="hold"/>
                                        <p:tgtEl>
                                          <p:spTgt spid="25"/>
                                        </p:tgtEl>
                                      </p:cBhvr>
                                      <p:by x="105000" y="105000"/>
                                    </p:animScale>
                                  </p:childTnLst>
                                </p:cTn>
                              </p:par>
                            </p:childTnLst>
                          </p:cTn>
                        </p:par>
                        <p:par>
                          <p:cTn id="40" fill="hold">
                            <p:stCondLst>
                              <p:cond delay="4500"/>
                            </p:stCondLst>
                            <p:childTnLst>
                              <p:par>
                                <p:cTn id="41" presetID="2" presetClass="entr" presetSubtype="2" decel="10000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6" presetClass="emph" presetSubtype="0" repeatCount="3000" fill="hold" grpId="1" nodeType="afterEffect">
                                  <p:stCondLst>
                                    <p:cond delay="0"/>
                                  </p:stCondLst>
                                  <p:childTnLst>
                                    <p:animEffect transition="out" filter="fade">
                                      <p:cBhvr>
                                        <p:cTn id="52" dur="100" tmFilter="0, 0; .2, .5; .8, .5; 1, 0"/>
                                        <p:tgtEl>
                                          <p:spTgt spid="26"/>
                                        </p:tgtEl>
                                      </p:cBhvr>
                                    </p:animEffect>
                                    <p:animScale>
                                      <p:cBhvr>
                                        <p:cTn id="53" dur="50" autoRev="1" fill="hold"/>
                                        <p:tgtEl>
                                          <p:spTgt spid="26"/>
                                        </p:tgtEl>
                                      </p:cBhvr>
                                      <p:by x="105000" y="105000"/>
                                    </p:animScale>
                                  </p:childTnLst>
                                </p:cTn>
                              </p:par>
                            </p:childTnLst>
                          </p:cTn>
                        </p:par>
                        <p:par>
                          <p:cTn id="54" fill="hold">
                            <p:stCondLst>
                              <p:cond delay="6000"/>
                            </p:stCondLst>
                            <p:childTnLst>
                              <p:par>
                                <p:cTn id="55" presetID="2" presetClass="entr" presetSubtype="2" decel="10000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1+#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26" presetClass="emph" presetSubtype="0" repeatCount="3000" fill="hold" grpId="1" nodeType="afterEffect">
                                  <p:stCondLst>
                                    <p:cond delay="0"/>
                                  </p:stCondLst>
                                  <p:childTnLst>
                                    <p:animEffect transition="out" filter="fade">
                                      <p:cBhvr>
                                        <p:cTn id="66" dur="100" tmFilter="0, 0; .2, .5; .8, .5; 1, 0"/>
                                        <p:tgtEl>
                                          <p:spTgt spid="27"/>
                                        </p:tgtEl>
                                      </p:cBhvr>
                                    </p:animEffect>
                                    <p:animScale>
                                      <p:cBhvr>
                                        <p:cTn id="67" dur="50" autoRev="1" fill="hold"/>
                                        <p:tgtEl>
                                          <p:spTgt spid="27"/>
                                        </p:tgtEl>
                                      </p:cBhvr>
                                      <p:by x="105000" y="105000"/>
                                    </p:animScale>
                                  </p:childTnLst>
                                </p:cTn>
                              </p:par>
                            </p:childTnLst>
                          </p:cTn>
                        </p:par>
                        <p:par>
                          <p:cTn id="68" fill="hold">
                            <p:stCondLst>
                              <p:cond delay="7500"/>
                            </p:stCondLst>
                            <p:childTnLst>
                              <p:par>
                                <p:cTn id="69" presetID="2" presetClass="entr" presetSubtype="2" decel="10000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2" presetClass="entr" presetSubtype="2"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childTnLst>
                          </p:cTn>
                        </p:par>
                        <p:par>
                          <p:cTn id="78" fill="hold">
                            <p:stCondLst>
                              <p:cond delay="8500"/>
                            </p:stCondLst>
                            <p:childTnLst>
                              <p:par>
                                <p:cTn id="79" presetID="26" presetClass="emph" presetSubtype="0" repeatCount="3000" fill="hold" grpId="1" nodeType="afterEffect">
                                  <p:stCondLst>
                                    <p:cond delay="0"/>
                                  </p:stCondLst>
                                  <p:childTnLst>
                                    <p:animEffect transition="out" filter="fade">
                                      <p:cBhvr>
                                        <p:cTn id="80" dur="100" tmFilter="0, 0; .2, .5; .8, .5; 1, 0"/>
                                        <p:tgtEl>
                                          <p:spTgt spid="28"/>
                                        </p:tgtEl>
                                      </p:cBhvr>
                                    </p:animEffect>
                                    <p:animScale>
                                      <p:cBhvr>
                                        <p:cTn id="81" dur="50" autoRev="1" fill="hold"/>
                                        <p:tgtEl>
                                          <p:spTgt spid="28"/>
                                        </p:tgtEl>
                                      </p:cBhvr>
                                      <p:by x="105000" y="105000"/>
                                    </p:animScale>
                                  </p:childTnLst>
                                </p:cTn>
                              </p:par>
                            </p:childTnLst>
                          </p:cTn>
                        </p:par>
                        <p:par>
                          <p:cTn id="82" fill="hold">
                            <p:stCondLst>
                              <p:cond delay="9000"/>
                            </p:stCondLst>
                            <p:childTnLst>
                              <p:par>
                                <p:cTn id="83" presetID="2" presetClass="entr" presetSubtype="2" decel="10000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1+#ppt_w/2"/>
                                          </p:val>
                                        </p:tav>
                                        <p:tav tm="100000">
                                          <p:val>
                                            <p:strVal val="#ppt_x"/>
                                          </p:val>
                                        </p:tav>
                                      </p:tavLst>
                                    </p:anim>
                                    <p:anim calcmode="lin" valueType="num">
                                      <p:cBhvr additive="base">
                                        <p:cTn id="8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1" grpId="0" animBg="1"/>
      <p:bldP spid="18" grpId="0"/>
      <p:bldP spid="21" grpId="0" animBg="1"/>
      <p:bldP spid="22" grpId="0" animBg="1"/>
      <p:bldP spid="22" grpId="1" animBg="1"/>
      <p:bldP spid="24" grpId="0"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1403656" y="1312500"/>
            <a:ext cx="2645725" cy="3156574"/>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53" tIns="34277" rIns="68553" bIns="34277" numCol="1" anchor="t" anchorCtr="0" compatLnSpc="1"/>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6" name="Freeform 6"/>
          <p:cNvSpPr/>
          <p:nvPr/>
        </p:nvSpPr>
        <p:spPr bwMode="auto">
          <a:xfrm>
            <a:off x="3519192" y="2426279"/>
            <a:ext cx="1751502" cy="2089689"/>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53" tIns="34277" rIns="68553" bIns="34277" numCol="1" anchor="t" anchorCtr="0" compatLnSpc="1"/>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7" name="椭圆 6"/>
          <p:cNvSpPr/>
          <p:nvPr/>
        </p:nvSpPr>
        <p:spPr bwMode="auto">
          <a:xfrm>
            <a:off x="3326617" y="1322272"/>
            <a:ext cx="701804" cy="701804"/>
          </a:xfrm>
          <a:prstGeom prst="ellipse">
            <a:avLst/>
          </a:prstGeom>
          <a:solidFill>
            <a:schemeClr val="accent1"/>
          </a:solidFill>
          <a:ln w="28575" cap="flat" cmpd="sng" algn="ctr">
            <a:solidFill>
              <a:srgbClr val="F8F8F8"/>
            </a:solidFill>
            <a:prstDash val="solid"/>
            <a:round/>
            <a:headEnd type="none" w="med" len="med"/>
            <a:tailEnd type="none" w="med" len="med"/>
          </a:ln>
          <a:effectLst/>
        </p:spPr>
        <p:txBody>
          <a:bodyPr vert="horz" wrap="square" lIns="68553" tIns="34277" rIns="68553" bIns="34277" numCol="1" rtlCol="0" anchor="t" anchorCtr="0" compatLnSpc="1"/>
          <a:lstStyle/>
          <a:p>
            <a:pPr defTabSz="685800"/>
            <a:endParaRPr lang="zh-CN" altLang="en-US" sz="1350">
              <a:solidFill>
                <a:srgbClr val="00518C"/>
              </a:solidFill>
              <a:latin typeface="Montserrat" panose="00000500000000000000" charset="0"/>
              <a:ea typeface="Montserrat" panose="00000500000000000000" charset="0"/>
              <a:cs typeface="Montserrat" panose="00000500000000000000" charset="0"/>
            </a:endParaRPr>
          </a:p>
        </p:txBody>
      </p:sp>
      <p:sp>
        <p:nvSpPr>
          <p:cNvPr id="8" name="椭圆 7"/>
          <p:cNvSpPr/>
          <p:nvPr/>
        </p:nvSpPr>
        <p:spPr bwMode="auto">
          <a:xfrm>
            <a:off x="4788218" y="2476724"/>
            <a:ext cx="683631" cy="683631"/>
          </a:xfrm>
          <a:prstGeom prst="ellipse">
            <a:avLst/>
          </a:prstGeom>
          <a:solidFill>
            <a:schemeClr val="accent2"/>
          </a:solidFill>
          <a:ln w="28575" cap="flat" cmpd="sng" algn="ctr">
            <a:solidFill>
              <a:srgbClr val="F8F8F8"/>
            </a:solidFill>
            <a:prstDash val="solid"/>
            <a:round/>
            <a:headEnd type="none" w="med" len="med"/>
            <a:tailEnd type="none" w="med" len="med"/>
          </a:ln>
          <a:effectLst/>
        </p:spPr>
        <p:txBody>
          <a:bodyPr vert="horz" wrap="square" lIns="68553" tIns="34277" rIns="68553" bIns="34277" numCol="1" rtlCol="0" anchor="t" anchorCtr="0" compatLnSpc="1"/>
          <a:lstStyle/>
          <a:p>
            <a:pPr defTabSz="685800"/>
            <a:endParaRPr lang="zh-CN" altLang="en-US" sz="1350">
              <a:solidFill>
                <a:srgbClr val="00518C"/>
              </a:solidFill>
              <a:latin typeface="Montserrat" panose="00000500000000000000" charset="0"/>
              <a:ea typeface="Montserrat" panose="00000500000000000000" charset="0"/>
              <a:cs typeface="Montserrat" panose="00000500000000000000" charset="0"/>
            </a:endParaRPr>
          </a:p>
        </p:txBody>
      </p:sp>
      <p:sp>
        <p:nvSpPr>
          <p:cNvPr id="9" name="TextBox 7"/>
          <p:cNvSpPr txBox="1"/>
          <p:nvPr/>
        </p:nvSpPr>
        <p:spPr>
          <a:xfrm>
            <a:off x="3326924" y="1434647"/>
            <a:ext cx="701190" cy="477054"/>
          </a:xfrm>
          <a:prstGeom prst="rect">
            <a:avLst/>
          </a:prstGeom>
          <a:noFill/>
        </p:spPr>
        <p:txBody>
          <a:bodyPr wrap="square" rtlCol="0">
            <a:spAutoFit/>
          </a:bodyPr>
          <a:lstStyle/>
          <a:p>
            <a:pPr algn="ctr"/>
            <a:r>
              <a:rPr lang="en-US" altLang="zh-CN" sz="2500" dirty="0">
                <a:solidFill>
                  <a:srgbClr val="F8F8F8"/>
                </a:solidFill>
                <a:latin typeface="Montserrat" panose="00000500000000000000" charset="0"/>
                <a:ea typeface="Montserrat" panose="00000500000000000000" charset="0"/>
                <a:cs typeface="Montserrat" panose="00000500000000000000" charset="0"/>
              </a:rPr>
              <a:t>01</a:t>
            </a:r>
            <a:endParaRPr lang="zh-CN" altLang="en-US" sz="2500" dirty="0">
              <a:solidFill>
                <a:srgbClr val="F8F8F8"/>
              </a:solidFill>
              <a:latin typeface="Montserrat" panose="00000500000000000000" charset="0"/>
              <a:ea typeface="Montserrat" panose="00000500000000000000" charset="0"/>
              <a:cs typeface="Montserrat" panose="00000500000000000000" charset="0"/>
            </a:endParaRPr>
          </a:p>
        </p:txBody>
      </p:sp>
      <p:sp>
        <p:nvSpPr>
          <p:cNvPr id="10" name="TextBox 8"/>
          <p:cNvSpPr txBox="1"/>
          <p:nvPr/>
        </p:nvSpPr>
        <p:spPr>
          <a:xfrm>
            <a:off x="4784770" y="2580012"/>
            <a:ext cx="690527" cy="477054"/>
          </a:xfrm>
          <a:prstGeom prst="rect">
            <a:avLst/>
          </a:prstGeom>
          <a:noFill/>
        </p:spPr>
        <p:txBody>
          <a:bodyPr wrap="square" rtlCol="0">
            <a:spAutoFit/>
          </a:bodyPr>
          <a:lstStyle/>
          <a:p>
            <a:pPr algn="ctr"/>
            <a:r>
              <a:rPr lang="en-US" altLang="zh-CN" sz="2500" dirty="0">
                <a:solidFill>
                  <a:srgbClr val="F8F8F8"/>
                </a:solidFill>
                <a:latin typeface="Montserrat" panose="00000500000000000000" charset="0"/>
                <a:ea typeface="Montserrat" panose="00000500000000000000" charset="0"/>
                <a:cs typeface="Montserrat" panose="00000500000000000000" charset="0"/>
              </a:rPr>
              <a:t>02</a:t>
            </a:r>
            <a:endParaRPr lang="zh-CN" altLang="en-US" sz="2500" dirty="0">
              <a:solidFill>
                <a:srgbClr val="F8F8F8"/>
              </a:solidFill>
              <a:latin typeface="Montserrat" panose="00000500000000000000" charset="0"/>
              <a:ea typeface="Montserrat" panose="00000500000000000000" charset="0"/>
              <a:cs typeface="Montserrat" panose="00000500000000000000" charset="0"/>
            </a:endParaRPr>
          </a:p>
        </p:txBody>
      </p:sp>
      <p:sp>
        <p:nvSpPr>
          <p:cNvPr id="11" name="TextBox 9"/>
          <p:cNvSpPr txBox="1"/>
          <p:nvPr/>
        </p:nvSpPr>
        <p:spPr>
          <a:xfrm>
            <a:off x="2196759" y="1706149"/>
            <a:ext cx="942340" cy="506730"/>
          </a:xfrm>
          <a:prstGeom prst="rect">
            <a:avLst/>
          </a:prstGeom>
          <a:noFill/>
        </p:spPr>
        <p:txBody>
          <a:bodyPr wrap="none" rtlCol="0">
            <a:spAutoFit/>
          </a:bodyPr>
          <a:lstStyle/>
          <a:p>
            <a:r>
              <a:rPr lang="zh-CN" altLang="en-US" sz="2700" b="1" dirty="0">
                <a:solidFill>
                  <a:srgbClr val="F8F8F8"/>
                </a:solidFill>
                <a:latin typeface="Montserrat" panose="00000500000000000000" charset="0"/>
                <a:ea typeface="Montserrat" panose="00000500000000000000" charset="0"/>
                <a:cs typeface="Montserrat" panose="00000500000000000000" charset="0"/>
              </a:rPr>
              <a:t>Title</a:t>
            </a:r>
          </a:p>
        </p:txBody>
      </p:sp>
      <p:sp>
        <p:nvSpPr>
          <p:cNvPr id="12" name="TextBox 10"/>
          <p:cNvSpPr txBox="1"/>
          <p:nvPr/>
        </p:nvSpPr>
        <p:spPr>
          <a:xfrm>
            <a:off x="1711240" y="2231762"/>
            <a:ext cx="1957943" cy="1383665"/>
          </a:xfrm>
          <a:prstGeom prst="rect">
            <a:avLst/>
          </a:prstGeom>
          <a:noFill/>
        </p:spPr>
        <p:txBody>
          <a:bodyPr wrap="square" rtlCol="0">
            <a:spAutoFit/>
          </a:bodyPr>
          <a:lstStyle/>
          <a:p>
            <a:pPr algn="ctr"/>
            <a:r>
              <a:rPr lang="zh-CN" altLang="en-US" sz="1400" dirty="0">
                <a:solidFill>
                  <a:srgbClr val="F8F8F8"/>
                </a:solidFill>
                <a:latin typeface="Montserrat" panose="00000500000000000000" charset="0"/>
                <a:ea typeface="Montserrat" panose="00000500000000000000" charset="0"/>
                <a:cs typeface="Montserrat" panose="00000500000000000000" charset="0"/>
              </a:rPr>
              <a:t>Here you could describe the detile if you need itHere you could describe the detile if you need it</a:t>
            </a:r>
          </a:p>
        </p:txBody>
      </p:sp>
      <p:sp>
        <p:nvSpPr>
          <p:cNvPr id="13" name="TextBox 11"/>
          <p:cNvSpPr txBox="1"/>
          <p:nvPr/>
        </p:nvSpPr>
        <p:spPr>
          <a:xfrm>
            <a:off x="3948083" y="2890782"/>
            <a:ext cx="772795" cy="414020"/>
          </a:xfrm>
          <a:prstGeom prst="rect">
            <a:avLst/>
          </a:prstGeom>
          <a:noFill/>
        </p:spPr>
        <p:txBody>
          <a:bodyPr wrap="none" rtlCol="0">
            <a:spAutoFit/>
          </a:bodyPr>
          <a:lstStyle/>
          <a:p>
            <a:r>
              <a:rPr lang="zh-CN" altLang="en-US" sz="2100" b="1" dirty="0">
                <a:solidFill>
                  <a:srgbClr val="F8F8F8"/>
                </a:solidFill>
                <a:latin typeface="Montserrat" panose="00000500000000000000" charset="0"/>
                <a:ea typeface="Montserrat" panose="00000500000000000000" charset="0"/>
                <a:cs typeface="Montserrat" panose="00000500000000000000" charset="0"/>
              </a:rPr>
              <a:t>Title</a:t>
            </a:r>
          </a:p>
        </p:txBody>
      </p:sp>
      <p:sp>
        <p:nvSpPr>
          <p:cNvPr id="14" name="TextBox 12"/>
          <p:cNvSpPr txBox="1"/>
          <p:nvPr/>
        </p:nvSpPr>
        <p:spPr>
          <a:xfrm>
            <a:off x="3644868" y="3310137"/>
            <a:ext cx="1486356" cy="829945"/>
          </a:xfrm>
          <a:prstGeom prst="rect">
            <a:avLst/>
          </a:prstGeom>
          <a:noFill/>
        </p:spPr>
        <p:txBody>
          <a:bodyPr wrap="square" rtlCol="0">
            <a:spAutoFit/>
          </a:bodyPr>
          <a:lstStyle/>
          <a:p>
            <a:pPr algn="ctr"/>
            <a:r>
              <a:rPr lang="zh-CN" altLang="en-US" sz="1200" dirty="0">
                <a:solidFill>
                  <a:srgbClr val="F8F8F8"/>
                </a:solidFill>
                <a:latin typeface="Montserrat" panose="00000500000000000000" charset="0"/>
                <a:ea typeface="Montserrat" panose="00000500000000000000" charset="0"/>
                <a:cs typeface="Montserrat" panose="00000500000000000000" charset="0"/>
              </a:rPr>
              <a:t>Here you could describe the detile if you need it</a:t>
            </a:r>
          </a:p>
        </p:txBody>
      </p:sp>
      <p:sp>
        <p:nvSpPr>
          <p:cNvPr id="19" name="TextBox 11"/>
          <p:cNvSpPr txBox="1">
            <a:spLocks noChangeArrowheads="1"/>
          </p:cNvSpPr>
          <p:nvPr/>
        </p:nvSpPr>
        <p:spPr bwMode="auto">
          <a:xfrm flipH="1">
            <a:off x="4394943" y="1606033"/>
            <a:ext cx="2736000" cy="6451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0" name="TextBox 11"/>
          <p:cNvSpPr txBox="1">
            <a:spLocks noChangeArrowheads="1"/>
          </p:cNvSpPr>
          <p:nvPr/>
        </p:nvSpPr>
        <p:spPr bwMode="auto">
          <a:xfrm flipH="1">
            <a:off x="4394957" y="131128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1" name="TextBox 11"/>
          <p:cNvSpPr txBox="1">
            <a:spLocks noChangeArrowheads="1"/>
          </p:cNvSpPr>
          <p:nvPr/>
        </p:nvSpPr>
        <p:spPr bwMode="auto">
          <a:xfrm flipH="1">
            <a:off x="5678782" y="3334225"/>
            <a:ext cx="2736000" cy="6451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10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22" name="TextBox 11"/>
          <p:cNvSpPr txBox="1">
            <a:spLocks noChangeArrowheads="1"/>
          </p:cNvSpPr>
          <p:nvPr/>
        </p:nvSpPr>
        <p:spPr bwMode="auto">
          <a:xfrm flipH="1">
            <a:off x="5678800" y="3039477"/>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15" name="标题 2">
            <a:extLst>
              <a:ext uri="{FF2B5EF4-FFF2-40B4-BE49-F238E27FC236}">
                <a16:creationId xmlns:a16="http://schemas.microsoft.com/office/drawing/2014/main" id="{AF7F1754-1AB0-52F4-4BD2-B6DD02E19BD2}"/>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7"/>
                                          </p:stCondLst>
                                        </p:cTn>
                                        <p:tgtEl>
                                          <p:spTgt spid="5"/>
                                        </p:tgtEl>
                                      </p:cBhvr>
                                      <p:to x="100000" y="60000"/>
                                    </p:animScale>
                                    <p:animScale>
                                      <p:cBhvr>
                                        <p:cTn id="14" dur="124"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4" decel="50000">
                                          <p:stCondLst>
                                            <p:cond delay="1004"/>
                                          </p:stCondLst>
                                        </p:cTn>
                                        <p:tgtEl>
                                          <p:spTgt spid="5"/>
                                        </p:tgtEl>
                                      </p:cBhvr>
                                      <p:to x="100000" y="100000"/>
                                    </p:animScale>
                                    <p:animScale>
                                      <p:cBhvr>
                                        <p:cTn id="17" dur="20">
                                          <p:stCondLst>
                                            <p:cond delay="1231"/>
                                          </p:stCondLst>
                                        </p:cTn>
                                        <p:tgtEl>
                                          <p:spTgt spid="5"/>
                                        </p:tgtEl>
                                      </p:cBhvr>
                                      <p:to x="100000" y="90000"/>
                                    </p:animScale>
                                    <p:animScale>
                                      <p:cBhvr>
                                        <p:cTn id="18" dur="124"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4" decel="50000">
                                          <p:stCondLst>
                                            <p:cond delay="1376"/>
                                          </p:stCondLst>
                                        </p:cTn>
                                        <p:tgtEl>
                                          <p:spTgt spid="5"/>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435">
                                          <p:stCondLst>
                                            <p:cond delay="0"/>
                                          </p:stCondLst>
                                        </p:cTn>
                                        <p:tgtEl>
                                          <p:spTgt spid="6"/>
                                        </p:tgtEl>
                                      </p:cBhvr>
                                    </p:animEffect>
                                    <p:anim calcmode="lin" valueType="num">
                                      <p:cBhvr>
                                        <p:cTn id="24"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9" dur="20">
                                          <p:stCondLst>
                                            <p:cond delay="487"/>
                                          </p:stCondLst>
                                        </p:cTn>
                                        <p:tgtEl>
                                          <p:spTgt spid="6"/>
                                        </p:tgtEl>
                                      </p:cBhvr>
                                      <p:to x="100000" y="60000"/>
                                    </p:animScale>
                                    <p:animScale>
                                      <p:cBhvr>
                                        <p:cTn id="30" dur="124" decel="50000">
                                          <p:stCondLst>
                                            <p:cond delay="507"/>
                                          </p:stCondLst>
                                        </p:cTn>
                                        <p:tgtEl>
                                          <p:spTgt spid="6"/>
                                        </p:tgtEl>
                                      </p:cBhvr>
                                      <p:to x="100000" y="100000"/>
                                    </p:animScale>
                                    <p:animScale>
                                      <p:cBhvr>
                                        <p:cTn id="31" dur="20">
                                          <p:stCondLst>
                                            <p:cond delay="984"/>
                                          </p:stCondLst>
                                        </p:cTn>
                                        <p:tgtEl>
                                          <p:spTgt spid="6"/>
                                        </p:tgtEl>
                                      </p:cBhvr>
                                      <p:to x="100000" y="80000"/>
                                    </p:animScale>
                                    <p:animScale>
                                      <p:cBhvr>
                                        <p:cTn id="32" dur="124" decel="50000">
                                          <p:stCondLst>
                                            <p:cond delay="1004"/>
                                          </p:stCondLst>
                                        </p:cTn>
                                        <p:tgtEl>
                                          <p:spTgt spid="6"/>
                                        </p:tgtEl>
                                      </p:cBhvr>
                                      <p:to x="100000" y="100000"/>
                                    </p:animScale>
                                    <p:animScale>
                                      <p:cBhvr>
                                        <p:cTn id="33" dur="20">
                                          <p:stCondLst>
                                            <p:cond delay="1231"/>
                                          </p:stCondLst>
                                        </p:cTn>
                                        <p:tgtEl>
                                          <p:spTgt spid="6"/>
                                        </p:tgtEl>
                                      </p:cBhvr>
                                      <p:to x="100000" y="90000"/>
                                    </p:animScale>
                                    <p:animScale>
                                      <p:cBhvr>
                                        <p:cTn id="34" dur="124" decel="50000">
                                          <p:stCondLst>
                                            <p:cond delay="1251"/>
                                          </p:stCondLst>
                                        </p:cTn>
                                        <p:tgtEl>
                                          <p:spTgt spid="6"/>
                                        </p:tgtEl>
                                      </p:cBhvr>
                                      <p:to x="100000" y="100000"/>
                                    </p:animScale>
                                    <p:animScale>
                                      <p:cBhvr>
                                        <p:cTn id="35" dur="20">
                                          <p:stCondLst>
                                            <p:cond delay="1356"/>
                                          </p:stCondLst>
                                        </p:cTn>
                                        <p:tgtEl>
                                          <p:spTgt spid="6"/>
                                        </p:tgtEl>
                                      </p:cBhvr>
                                      <p:to x="100000" y="95000"/>
                                    </p:animScale>
                                    <p:animScale>
                                      <p:cBhvr>
                                        <p:cTn id="36" dur="124" decel="50000">
                                          <p:stCondLst>
                                            <p:cond delay="1376"/>
                                          </p:stCondLst>
                                        </p:cTn>
                                        <p:tgtEl>
                                          <p:spTgt spid="6"/>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90"/>
                                          </p:val>
                                        </p:tav>
                                        <p:tav tm="100000">
                                          <p:val>
                                            <p:fltVal val="0"/>
                                          </p:val>
                                        </p:tav>
                                      </p:tavLst>
                                    </p:anim>
                                    <p:animEffect transition="in" filter="fade">
                                      <p:cBhvr>
                                        <p:cTn id="43" dur="500"/>
                                        <p:tgtEl>
                                          <p:spTgt spid="11"/>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Scale>
                                      <p:cBhvr>
                                        <p:cTn id="5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7"/>
                                        </p:tgtEl>
                                        <p:attrNameLst>
                                          <p:attrName>ppt_x</p:attrName>
                                          <p:attrName>ppt_y</p:attrName>
                                        </p:attrNameLst>
                                      </p:cBhvr>
                                    </p:animMotion>
                                    <p:animEffect transition="in" filter="fade">
                                      <p:cBhvr>
                                        <p:cTn id="55" dur="1000"/>
                                        <p:tgtEl>
                                          <p:spTgt spid="7"/>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Scale>
                                      <p:cBhvr>
                                        <p:cTn id="5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9"/>
                                        </p:tgtEl>
                                        <p:attrNameLst>
                                          <p:attrName>ppt_x</p:attrName>
                                          <p:attrName>ppt_y</p:attrName>
                                        </p:attrNameLst>
                                      </p:cBhvr>
                                    </p:animMotion>
                                    <p:animEffect transition="in" filter="fade">
                                      <p:cBhvr>
                                        <p:cTn id="60" dur="1000"/>
                                        <p:tgtEl>
                                          <p:spTgt spid="9"/>
                                        </p:tgtEl>
                                      </p:cBhvr>
                                    </p:animEffect>
                                  </p:childTnLst>
                                </p:cTn>
                              </p:par>
                            </p:childTnLst>
                          </p:cTn>
                        </p:par>
                        <p:par>
                          <p:cTn id="61" fill="hold">
                            <p:stCondLst>
                              <p:cond delay="3000"/>
                            </p:stCondLst>
                            <p:childTnLst>
                              <p:par>
                                <p:cTn id="62" presetID="31"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style.rotation</p:attrName>
                                        </p:attrNameLst>
                                      </p:cBhvr>
                                      <p:tavLst>
                                        <p:tav tm="0">
                                          <p:val>
                                            <p:fltVal val="90"/>
                                          </p:val>
                                        </p:tav>
                                        <p:tav tm="100000">
                                          <p:val>
                                            <p:fltVal val="0"/>
                                          </p:val>
                                        </p:tav>
                                      </p:tavLst>
                                    </p:anim>
                                    <p:animEffect transition="in" filter="fade">
                                      <p:cBhvr>
                                        <p:cTn id="73" dur="500"/>
                                        <p:tgtEl>
                                          <p:spTgt spid="14"/>
                                        </p:tgtEl>
                                      </p:cBhvr>
                                    </p:animEffect>
                                  </p:childTnLst>
                                </p:cTn>
                              </p:par>
                            </p:childTnLst>
                          </p:cTn>
                        </p:par>
                        <p:par>
                          <p:cTn id="74" fill="hold">
                            <p:stCondLst>
                              <p:cond delay="3500"/>
                            </p:stCondLst>
                            <p:childTnLst>
                              <p:par>
                                <p:cTn id="75" presetID="52"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Scale>
                                      <p:cBhvr>
                                        <p:cTn id="7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8"/>
                                        </p:tgtEl>
                                        <p:attrNameLst>
                                          <p:attrName>ppt_x</p:attrName>
                                          <p:attrName>ppt_y</p:attrName>
                                        </p:attrNameLst>
                                      </p:cBhvr>
                                    </p:animMotion>
                                    <p:animEffect transition="in" filter="fade">
                                      <p:cBhvr>
                                        <p:cTn id="79" dur="1000"/>
                                        <p:tgtEl>
                                          <p:spTgt spid="8"/>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Scale>
                                      <p:cBhvr>
                                        <p:cTn id="8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10"/>
                                        </p:tgtEl>
                                        <p:attrNameLst>
                                          <p:attrName>ppt_x</p:attrName>
                                          <p:attrName>ppt_y</p:attrName>
                                        </p:attrNameLst>
                                      </p:cBhvr>
                                    </p:animMotion>
                                    <p:animEffect transition="in" filter="fade">
                                      <p:cBhvr>
                                        <p:cTn id="84" dur="1000"/>
                                        <p:tgtEl>
                                          <p:spTgt spid="10"/>
                                        </p:tgtEl>
                                      </p:cBhvr>
                                    </p:animEffect>
                                  </p:childTnLst>
                                </p:cTn>
                              </p:par>
                            </p:childTnLst>
                          </p:cTn>
                        </p:par>
                        <p:par>
                          <p:cTn id="85" fill="hold">
                            <p:stCondLst>
                              <p:cond delay="4500"/>
                            </p:stCondLst>
                            <p:childTnLst>
                              <p:par>
                                <p:cTn id="86" presetID="47"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par>
                                <p:cTn id="91" presetID="22" presetClass="entr" presetSubtype="8" fill="hold" grpId="0" nodeType="withEffect">
                                  <p:stCondLst>
                                    <p:cond delay="75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1000"/>
                                        <p:tgtEl>
                                          <p:spTgt spid="19"/>
                                        </p:tgtEl>
                                      </p:cBhvr>
                                    </p:animEffect>
                                  </p:childTnLst>
                                </p:cTn>
                              </p:par>
                              <p:par>
                                <p:cTn id="94" presetID="47" presetClass="entr" presetSubtype="0" fill="hold" grpId="0" nodeType="withEffect">
                                  <p:stCondLst>
                                    <p:cond delay="30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1000"/>
                                        <p:tgtEl>
                                          <p:spTgt spid="22"/>
                                        </p:tgtEl>
                                      </p:cBhvr>
                                    </p:animEffect>
                                    <p:anim calcmode="lin" valueType="num">
                                      <p:cBhvr>
                                        <p:cTn id="97" dur="1000" fill="hold"/>
                                        <p:tgtEl>
                                          <p:spTgt spid="22"/>
                                        </p:tgtEl>
                                        <p:attrNameLst>
                                          <p:attrName>ppt_x</p:attrName>
                                        </p:attrNameLst>
                                      </p:cBhvr>
                                      <p:tavLst>
                                        <p:tav tm="0">
                                          <p:val>
                                            <p:strVal val="#ppt_x"/>
                                          </p:val>
                                        </p:tav>
                                        <p:tav tm="100000">
                                          <p:val>
                                            <p:strVal val="#ppt_x"/>
                                          </p:val>
                                        </p:tav>
                                      </p:tavLst>
                                    </p:anim>
                                    <p:anim calcmode="lin" valueType="num">
                                      <p:cBhvr>
                                        <p:cTn id="98" dur="1000" fill="hold"/>
                                        <p:tgtEl>
                                          <p:spTgt spid="22"/>
                                        </p:tgtEl>
                                        <p:attrNameLst>
                                          <p:attrName>ppt_y</p:attrName>
                                        </p:attrNameLst>
                                      </p:cBhvr>
                                      <p:tavLst>
                                        <p:tav tm="0">
                                          <p:val>
                                            <p:strVal val="#ppt_y-.1"/>
                                          </p:val>
                                        </p:tav>
                                        <p:tav tm="100000">
                                          <p:val>
                                            <p:strVal val="#ppt_y"/>
                                          </p:val>
                                        </p:tav>
                                      </p:tavLst>
                                    </p:anim>
                                  </p:childTnLst>
                                </p:cTn>
                              </p:par>
                              <p:par>
                                <p:cTn id="99" presetID="22" presetClass="entr" presetSubtype="8" fill="hold" grpId="0" nodeType="withEffect">
                                  <p:stCondLst>
                                    <p:cond delay="750"/>
                                  </p:stCondLst>
                                  <p:childTnLst>
                                    <p:set>
                                      <p:cBhvr>
                                        <p:cTn id="100" dur="1" fill="hold">
                                          <p:stCondLst>
                                            <p:cond delay="0"/>
                                          </p:stCondLst>
                                        </p:cTn>
                                        <p:tgtEl>
                                          <p:spTgt spid="21"/>
                                        </p:tgtEl>
                                        <p:attrNameLst>
                                          <p:attrName>style.visibility</p:attrName>
                                        </p:attrNameLst>
                                      </p:cBhvr>
                                      <p:to>
                                        <p:strVal val="visible"/>
                                      </p:to>
                                    </p:set>
                                    <p:animEffect transition="in" filter="wipe(left)">
                                      <p:cBhvr>
                                        <p:cTn id="10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9" grpId="0" bldLvl="0" animBg="1"/>
      <p:bldP spid="20" grpId="0" bldLvl="0" animBg="1"/>
      <p:bldP spid="21" grpId="0" bldLvl="0" animBg="1"/>
      <p:bldP spid="2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rot="20362696" flipV="1">
            <a:off x="3638936" y="2481190"/>
            <a:ext cx="1818085" cy="814388"/>
          </a:xfrm>
          <a:prstGeom prst="parallelogram">
            <a:avLst>
              <a:gd name="adj" fmla="val 689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6" name="平行四边形 5"/>
          <p:cNvSpPr/>
          <p:nvPr/>
        </p:nvSpPr>
        <p:spPr>
          <a:xfrm rot="5400000">
            <a:off x="3146602" y="3162824"/>
            <a:ext cx="1504950" cy="872729"/>
          </a:xfrm>
          <a:prstGeom prst="parallelogram">
            <a:avLst>
              <a:gd name="adj" fmla="val 6895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7" name="平行四边形 6"/>
          <p:cNvSpPr/>
          <p:nvPr/>
        </p:nvSpPr>
        <p:spPr>
          <a:xfrm rot="5400000" flipH="1">
            <a:off x="4311034" y="3121148"/>
            <a:ext cx="1341834" cy="1119188"/>
          </a:xfrm>
          <a:prstGeom prst="parallelogram">
            <a:avLst>
              <a:gd name="adj" fmla="val 383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cxnSp>
        <p:nvCxnSpPr>
          <p:cNvPr id="8" name="直接连接符 7"/>
          <p:cNvCxnSpPr/>
          <p:nvPr/>
        </p:nvCxnSpPr>
        <p:spPr>
          <a:xfrm flipV="1">
            <a:off x="4575948" y="2004940"/>
            <a:ext cx="0" cy="8417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81953" y="3599189"/>
            <a:ext cx="840581" cy="47267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194833" y="3599185"/>
            <a:ext cx="703659" cy="3952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4281863" y="1415580"/>
            <a:ext cx="589360" cy="589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12" name="椭圆 11"/>
          <p:cNvSpPr/>
          <p:nvPr/>
        </p:nvSpPr>
        <p:spPr bwMode="auto">
          <a:xfrm>
            <a:off x="2649527" y="3815883"/>
            <a:ext cx="589359" cy="588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13" name="椭圆 12"/>
          <p:cNvSpPr/>
          <p:nvPr/>
        </p:nvSpPr>
        <p:spPr bwMode="auto">
          <a:xfrm>
            <a:off x="5792775" y="3926609"/>
            <a:ext cx="589359" cy="5893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20" name="文本框 19"/>
          <p:cNvSpPr txBox="1">
            <a:spLocks noChangeArrowheads="1"/>
          </p:cNvSpPr>
          <p:nvPr/>
        </p:nvSpPr>
        <p:spPr bwMode="auto">
          <a:xfrm>
            <a:off x="4316021" y="1487592"/>
            <a:ext cx="521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rgbClr val="FFFFFF"/>
                </a:solidFill>
                <a:latin typeface="Montserrat" panose="00000500000000000000" charset="0"/>
                <a:ea typeface="Montserrat" panose="00000500000000000000" charset="0"/>
                <a:cs typeface="Montserrat" panose="00000500000000000000" charset="0"/>
              </a:rPr>
              <a:t>01</a:t>
            </a:r>
            <a:endParaRPr lang="zh-CN" altLang="en-US" sz="2400" dirty="0">
              <a:solidFill>
                <a:srgbClr val="FFFFFF"/>
              </a:solidFill>
              <a:latin typeface="Montserrat" panose="00000500000000000000" charset="0"/>
              <a:ea typeface="Montserrat" panose="00000500000000000000" charset="0"/>
              <a:cs typeface="Montserrat" panose="00000500000000000000" charset="0"/>
            </a:endParaRPr>
          </a:p>
        </p:txBody>
      </p:sp>
      <p:sp>
        <p:nvSpPr>
          <p:cNvPr id="21" name="文本框 20"/>
          <p:cNvSpPr txBox="1">
            <a:spLocks noChangeArrowheads="1"/>
          </p:cNvSpPr>
          <p:nvPr/>
        </p:nvSpPr>
        <p:spPr bwMode="auto">
          <a:xfrm>
            <a:off x="5824855" y="3989070"/>
            <a:ext cx="56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rgbClr val="FFFFFF"/>
                </a:solidFill>
                <a:latin typeface="Montserrat" panose="00000500000000000000" charset="0"/>
                <a:ea typeface="Montserrat" panose="00000500000000000000" charset="0"/>
                <a:cs typeface="Montserrat" panose="00000500000000000000" charset="0"/>
              </a:rPr>
              <a:t>02</a:t>
            </a:r>
            <a:endParaRPr lang="zh-CN" altLang="en-US" sz="2400" dirty="0">
              <a:solidFill>
                <a:srgbClr val="FFFFFF"/>
              </a:solidFill>
              <a:latin typeface="Montserrat" panose="00000500000000000000" charset="0"/>
              <a:ea typeface="Montserrat" panose="00000500000000000000" charset="0"/>
              <a:cs typeface="Montserrat" panose="00000500000000000000" charset="0"/>
            </a:endParaRPr>
          </a:p>
        </p:txBody>
      </p:sp>
      <p:sp>
        <p:nvSpPr>
          <p:cNvPr id="29" name="椭圆 28"/>
          <p:cNvSpPr/>
          <p:nvPr/>
        </p:nvSpPr>
        <p:spPr bwMode="auto">
          <a:xfrm>
            <a:off x="2678086" y="3808436"/>
            <a:ext cx="589359" cy="58935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30" name="文本框 20"/>
          <p:cNvSpPr txBox="1">
            <a:spLocks noChangeArrowheads="1"/>
          </p:cNvSpPr>
          <p:nvPr/>
        </p:nvSpPr>
        <p:spPr bwMode="auto">
          <a:xfrm>
            <a:off x="2710180" y="3870960"/>
            <a:ext cx="5981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rgbClr val="FFFFFF"/>
                </a:solidFill>
                <a:latin typeface="Montserrat" panose="00000500000000000000" charset="0"/>
                <a:ea typeface="Montserrat" panose="00000500000000000000" charset="0"/>
                <a:cs typeface="Montserrat" panose="00000500000000000000" charset="0"/>
              </a:rPr>
              <a:t>03</a:t>
            </a:r>
            <a:endParaRPr lang="zh-CN" altLang="en-US" sz="2400" dirty="0">
              <a:solidFill>
                <a:srgbClr val="FFFFFF"/>
              </a:solidFill>
              <a:latin typeface="Montserrat" panose="00000500000000000000" charset="0"/>
              <a:ea typeface="Montserrat" panose="00000500000000000000" charset="0"/>
              <a:cs typeface="Montserrat" panose="00000500000000000000" charset="0"/>
            </a:endParaRPr>
          </a:p>
        </p:txBody>
      </p:sp>
      <p:sp>
        <p:nvSpPr>
          <p:cNvPr id="31" name="TextBox 11"/>
          <p:cNvSpPr txBox="1">
            <a:spLocks noChangeArrowheads="1"/>
          </p:cNvSpPr>
          <p:nvPr/>
        </p:nvSpPr>
        <p:spPr bwMode="auto">
          <a:xfrm flipH="1">
            <a:off x="5168265" y="1660525"/>
            <a:ext cx="254698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2" name="TextBox 11"/>
          <p:cNvSpPr txBox="1">
            <a:spLocks noChangeArrowheads="1"/>
          </p:cNvSpPr>
          <p:nvPr/>
        </p:nvSpPr>
        <p:spPr bwMode="auto">
          <a:xfrm flipH="1">
            <a:off x="5168068" y="136581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3" name="TextBox 11"/>
          <p:cNvSpPr txBox="1">
            <a:spLocks noChangeArrowheads="1"/>
          </p:cNvSpPr>
          <p:nvPr/>
        </p:nvSpPr>
        <p:spPr bwMode="auto">
          <a:xfrm flipH="1">
            <a:off x="812800" y="2980055"/>
            <a:ext cx="245554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4" name="TextBox 11"/>
          <p:cNvSpPr txBox="1">
            <a:spLocks noChangeArrowheads="1"/>
          </p:cNvSpPr>
          <p:nvPr/>
        </p:nvSpPr>
        <p:spPr bwMode="auto">
          <a:xfrm flipH="1">
            <a:off x="812920" y="268548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5" name="TextBox 11"/>
          <p:cNvSpPr txBox="1">
            <a:spLocks noChangeArrowheads="1"/>
          </p:cNvSpPr>
          <p:nvPr/>
        </p:nvSpPr>
        <p:spPr bwMode="auto">
          <a:xfrm flipH="1">
            <a:off x="6156325" y="3226435"/>
            <a:ext cx="249999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6" name="TextBox 11"/>
          <p:cNvSpPr txBox="1">
            <a:spLocks noChangeArrowheads="1"/>
          </p:cNvSpPr>
          <p:nvPr/>
        </p:nvSpPr>
        <p:spPr bwMode="auto">
          <a:xfrm flipH="1">
            <a:off x="6156194" y="2931790"/>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14" name="标题 2">
            <a:extLst>
              <a:ext uri="{FF2B5EF4-FFF2-40B4-BE49-F238E27FC236}">
                <a16:creationId xmlns:a16="http://schemas.microsoft.com/office/drawing/2014/main" id="{BB5ACBEE-F957-91E6-07FB-34A0D32F339A}"/>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47" presetClass="entr" presetSubtype="0" fill="hold" grpId="0" nodeType="withEffect">
                                  <p:stCondLst>
                                    <p:cond delay="30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1000"/>
                                        <p:tgtEl>
                                          <p:spTgt spid="31"/>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75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1000"/>
                                        <p:tgtEl>
                                          <p:spTgt spid="33"/>
                                        </p:tgtEl>
                                      </p:cBhvr>
                                    </p:animEffect>
                                  </p:childTnLst>
                                </p:cTn>
                              </p:par>
                              <p:par>
                                <p:cTn id="79" presetID="47" presetClass="entr" presetSubtype="0" fill="hold" grpId="0" nodeType="withEffect">
                                  <p:stCondLst>
                                    <p:cond delay="30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22" presetClass="entr" presetSubtype="8" fill="hold" grpId="0" nodeType="withEffect">
                                  <p:stCondLst>
                                    <p:cond delay="75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20" grpId="0"/>
      <p:bldP spid="21" grpId="0"/>
      <p:bldP spid="29" grpId="0" animBg="1"/>
      <p:bldP spid="30" grpId="0"/>
      <p:bldP spid="31" grpId="0" bldLvl="0" animBg="1"/>
      <p:bldP spid="32" grpId="0" bldLvl="0" animBg="1"/>
      <p:bldP spid="33" grpId="0" bldLvl="0" animBg="1"/>
      <p:bldP spid="34" grpId="0" bldLvl="0" animBg="1"/>
      <p:bldP spid="35" grpId="0" bldLvl="0" animBg="1"/>
      <p:bldP spid="3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61167" y="1425382"/>
            <a:ext cx="1704975" cy="1722437"/>
            <a:chOff x="1561157" y="1594371"/>
            <a:chExt cx="1704975" cy="1722437"/>
          </a:xfrm>
        </p:grpSpPr>
        <p:sp>
          <p:nvSpPr>
            <p:cNvPr id="6" name="Freeform 5"/>
            <p:cNvSpPr>
              <a:spLocks noChangeArrowheads="1"/>
            </p:cNvSpPr>
            <p:nvPr/>
          </p:nvSpPr>
          <p:spPr bwMode="auto">
            <a:xfrm>
              <a:off x="1561157" y="1594371"/>
              <a:ext cx="1704975" cy="1722437"/>
            </a:xfrm>
            <a:custGeom>
              <a:avLst/>
              <a:gdLst>
                <a:gd name="T0" fmla="*/ 843120 w 455"/>
                <a:gd name="T1" fmla="*/ 1722437 h 459"/>
                <a:gd name="T2" fmla="*/ 1704975 w 455"/>
                <a:gd name="T3" fmla="*/ 863095 h 459"/>
                <a:gd name="T4" fmla="*/ 843120 w 455"/>
                <a:gd name="T5" fmla="*/ 0 h 459"/>
                <a:gd name="T6" fmla="*/ 0 w 455"/>
                <a:gd name="T7" fmla="*/ 694228 h 459"/>
                <a:gd name="T8" fmla="*/ 18736 w 455"/>
                <a:gd name="T9" fmla="*/ 1722437 h 459"/>
                <a:gd name="T10" fmla="*/ 843120 w 455"/>
                <a:gd name="T11" fmla="*/ 172243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rgbClr val="00518C"/>
                </a:solidFill>
                <a:cs typeface="Montserrat" panose="00000500000000000000" charset="0"/>
              </a:endParaRPr>
            </a:p>
          </p:txBody>
        </p:sp>
        <p:sp>
          <p:nvSpPr>
            <p:cNvPr id="7" name="TextBox 692"/>
            <p:cNvSpPr>
              <a:spLocks noChangeArrowheads="1"/>
            </p:cNvSpPr>
            <p:nvPr/>
          </p:nvSpPr>
          <p:spPr bwMode="auto">
            <a:xfrm>
              <a:off x="2010421" y="1772270"/>
              <a:ext cx="6559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rgbClr val="FFFFFF"/>
                  </a:solidFill>
                  <a:latin typeface="Montserrat" panose="00000500000000000000" charset="0"/>
                  <a:ea typeface="Montserrat" panose="00000500000000000000" charset="0"/>
                  <a:cs typeface="Montserrat" panose="00000500000000000000" charset="0"/>
                  <a:sym typeface="Arial" panose="020B0604020202020204" pitchFamily="34" charset="0"/>
                </a:rPr>
                <a:t>01</a:t>
              </a:r>
              <a:endParaRPr lang="zh-CN" altLang="en-US" sz="4000" dirty="0">
                <a:solidFill>
                  <a:srgbClr val="FFFFFF"/>
                </a:solidFill>
                <a:latin typeface="Montserrat" panose="00000500000000000000" charset="0"/>
                <a:ea typeface="Montserrat" panose="00000500000000000000" charset="0"/>
                <a:cs typeface="Montserrat" panose="00000500000000000000" charset="0"/>
                <a:sym typeface="Arial" panose="020B0604020202020204" pitchFamily="34" charset="0"/>
              </a:endParaRPr>
            </a:p>
          </p:txBody>
        </p:sp>
        <p:sp>
          <p:nvSpPr>
            <p:cNvPr id="8" name="矩形 1"/>
            <p:cNvSpPr>
              <a:spLocks noChangeArrowheads="1"/>
            </p:cNvSpPr>
            <p:nvPr/>
          </p:nvSpPr>
          <p:spPr bwMode="auto">
            <a:xfrm>
              <a:off x="1624657" y="2500620"/>
              <a:ext cx="15684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p>
          </p:txBody>
        </p:sp>
        <p:sp>
          <p:nvSpPr>
            <p:cNvPr id="9" name="直接连接符 4"/>
            <p:cNvSpPr>
              <a:spLocks noChangeShapeType="1"/>
            </p:cNvSpPr>
            <p:nvPr/>
          </p:nvSpPr>
          <p:spPr bwMode="auto">
            <a:xfrm>
              <a:off x="1710382" y="2452712"/>
              <a:ext cx="1387475" cy="0"/>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a:lstStyle/>
            <a:p>
              <a:endParaRPr lang="zh-CN" altLang="en-US">
                <a:solidFill>
                  <a:srgbClr val="FFFFFF"/>
                </a:solidFill>
                <a:cs typeface="Montserrat" panose="00000500000000000000" charset="0"/>
              </a:endParaRPr>
            </a:p>
          </p:txBody>
        </p:sp>
      </p:grpSp>
      <p:sp>
        <p:nvSpPr>
          <p:cNvPr id="10" name="TextBox 60"/>
          <p:cNvSpPr>
            <a:spLocks noChangeArrowheads="1"/>
          </p:cNvSpPr>
          <p:nvPr/>
        </p:nvSpPr>
        <p:spPr bwMode="auto">
          <a:xfrm>
            <a:off x="1619542" y="3290659"/>
            <a:ext cx="15290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sym typeface="Arial" panose="020B0604020202020204" pitchFamily="34" charset="0"/>
              </a:rPr>
              <a:t>Add the title </a:t>
            </a:r>
            <a:endPar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1" name="直接连接符 65"/>
          <p:cNvSpPr>
            <a:spLocks noChangeShapeType="1"/>
          </p:cNvSpPr>
          <p:nvPr/>
        </p:nvSpPr>
        <p:spPr bwMode="auto">
          <a:xfrm>
            <a:off x="1526688" y="3652609"/>
            <a:ext cx="1666418" cy="0"/>
          </a:xfrm>
          <a:prstGeom prst="line">
            <a:avLst/>
          </a:prstGeom>
          <a:noFill/>
          <a:ln w="5080">
            <a:solidFill>
              <a:schemeClr val="bg1">
                <a:lumMod val="65000"/>
              </a:schemeClr>
            </a:solidFill>
            <a:bevel/>
          </a:ln>
          <a:extLst>
            <a:ext uri="{909E8E84-426E-40DD-AFC4-6F175D3DCCD1}">
              <a14:hiddenFill xmlns:a14="http://schemas.microsoft.com/office/drawing/2010/main">
                <a:noFill/>
              </a14:hiddenFill>
            </a:ext>
          </a:extLst>
        </p:spPr>
        <p:txBody>
          <a:bodyPr/>
          <a:lstStyle/>
          <a:p>
            <a:endParaRPr lang="zh-CN" altLang="en-US">
              <a:solidFill>
                <a:srgbClr val="080808"/>
              </a:solidFill>
              <a:cs typeface="Montserrat" panose="00000500000000000000" charset="0"/>
            </a:endParaRPr>
          </a:p>
        </p:txBody>
      </p:sp>
      <p:sp>
        <p:nvSpPr>
          <p:cNvPr id="12" name="矩形 1"/>
          <p:cNvSpPr>
            <a:spLocks noChangeArrowheads="1"/>
          </p:cNvSpPr>
          <p:nvPr/>
        </p:nvSpPr>
        <p:spPr bwMode="auto">
          <a:xfrm>
            <a:off x="1515585" y="3657371"/>
            <a:ext cx="175055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endParaRPr lang="zh-CN" altLang="en-US" sz="1000" dirty="0">
              <a:solidFill>
                <a:srgbClr val="080808"/>
              </a:solidFill>
              <a:latin typeface="Montserrat" panose="00000500000000000000" charset="0"/>
              <a:ea typeface="Montserrat" panose="00000500000000000000" charset="0"/>
              <a:cs typeface="Montserrat" panose="00000500000000000000" charset="0"/>
            </a:endParaRPr>
          </a:p>
          <a:p>
            <a:pPr>
              <a:spcBef>
                <a:spcPct val="0"/>
              </a:spcBef>
            </a:pPr>
            <a:endParaRPr lang="en-US" altLang="zh-CN" sz="100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3" name="直接连接符 62"/>
          <p:cNvSpPr>
            <a:spLocks noChangeShapeType="1"/>
          </p:cNvSpPr>
          <p:nvPr/>
        </p:nvSpPr>
        <p:spPr bwMode="auto">
          <a:xfrm>
            <a:off x="1526697" y="4262209"/>
            <a:ext cx="1666419" cy="0"/>
          </a:xfrm>
          <a:prstGeom prst="line">
            <a:avLst/>
          </a:prstGeom>
          <a:noFill/>
          <a:ln w="5080">
            <a:solidFill>
              <a:schemeClr val="bg1">
                <a:lumMod val="65000"/>
              </a:schemeClr>
            </a:solidFill>
            <a:bevel/>
          </a:ln>
          <a:extLst>
            <a:ext uri="{909E8E84-426E-40DD-AFC4-6F175D3DCCD1}">
              <a14:hiddenFill xmlns:a14="http://schemas.microsoft.com/office/drawing/2010/main">
                <a:noFill/>
              </a14:hiddenFill>
            </a:ext>
          </a:extLst>
        </p:spPr>
        <p:txBody>
          <a:bodyPr/>
          <a:lstStyle/>
          <a:p>
            <a:endParaRPr lang="zh-CN" altLang="en-US">
              <a:solidFill>
                <a:srgbClr val="080808"/>
              </a:solidFill>
              <a:cs typeface="Montserrat" panose="00000500000000000000" charset="0"/>
            </a:endParaRPr>
          </a:p>
        </p:txBody>
      </p:sp>
      <p:grpSp>
        <p:nvGrpSpPr>
          <p:cNvPr id="14" name="组合 13"/>
          <p:cNvGrpSpPr/>
          <p:nvPr/>
        </p:nvGrpSpPr>
        <p:grpSpPr>
          <a:xfrm>
            <a:off x="3850083" y="1425382"/>
            <a:ext cx="1704975" cy="1722437"/>
            <a:chOff x="1561157" y="1594371"/>
            <a:chExt cx="1704975" cy="1722437"/>
          </a:xfrm>
          <a:solidFill>
            <a:schemeClr val="accent1"/>
          </a:solidFill>
        </p:grpSpPr>
        <p:sp>
          <p:nvSpPr>
            <p:cNvPr id="15" name="Freeform 5"/>
            <p:cNvSpPr>
              <a:spLocks noChangeArrowheads="1"/>
            </p:cNvSpPr>
            <p:nvPr/>
          </p:nvSpPr>
          <p:spPr bwMode="auto">
            <a:xfrm>
              <a:off x="1561157" y="1594371"/>
              <a:ext cx="1704975" cy="1722437"/>
            </a:xfrm>
            <a:custGeom>
              <a:avLst/>
              <a:gdLst>
                <a:gd name="T0" fmla="*/ 843120 w 455"/>
                <a:gd name="T1" fmla="*/ 1722437 h 459"/>
                <a:gd name="T2" fmla="*/ 1704975 w 455"/>
                <a:gd name="T3" fmla="*/ 863095 h 459"/>
                <a:gd name="T4" fmla="*/ 843120 w 455"/>
                <a:gd name="T5" fmla="*/ 0 h 459"/>
                <a:gd name="T6" fmla="*/ 0 w 455"/>
                <a:gd name="T7" fmla="*/ 694228 h 459"/>
                <a:gd name="T8" fmla="*/ 18736 w 455"/>
                <a:gd name="T9" fmla="*/ 1722437 h 459"/>
                <a:gd name="T10" fmla="*/ 843120 w 455"/>
                <a:gd name="T11" fmla="*/ 172243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rgbClr val="00518C"/>
                </a:solidFill>
                <a:cs typeface="Montserrat" panose="00000500000000000000" charset="0"/>
              </a:endParaRPr>
            </a:p>
          </p:txBody>
        </p:sp>
        <p:sp>
          <p:nvSpPr>
            <p:cNvPr id="16" name="TextBox 692"/>
            <p:cNvSpPr>
              <a:spLocks noChangeArrowheads="1"/>
            </p:cNvSpPr>
            <p:nvPr/>
          </p:nvSpPr>
          <p:spPr bwMode="auto">
            <a:xfrm>
              <a:off x="2010421" y="1772270"/>
              <a:ext cx="718466" cy="70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rgbClr val="FFFFFF"/>
                  </a:solidFill>
                  <a:latin typeface="Montserrat" panose="00000500000000000000" charset="0"/>
                  <a:ea typeface="Montserrat" panose="00000500000000000000" charset="0"/>
                  <a:cs typeface="Montserrat" panose="00000500000000000000" charset="0"/>
                  <a:sym typeface="Arial" panose="020B0604020202020204" pitchFamily="34" charset="0"/>
                </a:rPr>
                <a:t>02</a:t>
              </a:r>
              <a:endParaRPr lang="zh-CN" altLang="en-US" sz="4000" dirty="0">
                <a:solidFill>
                  <a:srgbClr val="FFFFFF"/>
                </a:solidFill>
                <a:latin typeface="Montserrat" panose="00000500000000000000" charset="0"/>
                <a:ea typeface="Montserrat" panose="00000500000000000000" charset="0"/>
                <a:cs typeface="Montserrat" panose="00000500000000000000" charset="0"/>
                <a:sym typeface="Arial" panose="020B0604020202020204" pitchFamily="34" charset="0"/>
              </a:endParaRPr>
            </a:p>
          </p:txBody>
        </p:sp>
        <p:sp>
          <p:nvSpPr>
            <p:cNvPr id="18" name="直接连接符 4"/>
            <p:cNvSpPr>
              <a:spLocks noChangeShapeType="1"/>
            </p:cNvSpPr>
            <p:nvPr/>
          </p:nvSpPr>
          <p:spPr bwMode="auto">
            <a:xfrm>
              <a:off x="1710382" y="2452712"/>
              <a:ext cx="1387475" cy="0"/>
            </a:xfrm>
            <a:prstGeom prst="line">
              <a:avLst/>
            </a:prstGeom>
            <a:grpFill/>
            <a:ln w="9525">
              <a:solidFill>
                <a:schemeClr val="bg1"/>
              </a:solidFill>
              <a:bevel/>
            </a:ln>
          </p:spPr>
          <p:txBody>
            <a:bodyPr/>
            <a:lstStyle/>
            <a:p>
              <a:endParaRPr lang="zh-CN" altLang="en-US">
                <a:solidFill>
                  <a:srgbClr val="FFFFFF"/>
                </a:solidFill>
                <a:cs typeface="Montserrat" panose="00000500000000000000" charset="0"/>
              </a:endParaRPr>
            </a:p>
          </p:txBody>
        </p:sp>
      </p:grpSp>
      <p:sp>
        <p:nvSpPr>
          <p:cNvPr id="19" name="TextBox 60"/>
          <p:cNvSpPr>
            <a:spLocks noChangeArrowheads="1"/>
          </p:cNvSpPr>
          <p:nvPr/>
        </p:nvSpPr>
        <p:spPr bwMode="auto">
          <a:xfrm>
            <a:off x="3908458" y="3290659"/>
            <a:ext cx="15290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sym typeface="Arial" panose="020B0604020202020204" pitchFamily="34" charset="0"/>
              </a:rPr>
              <a:t>Add the title </a:t>
            </a:r>
            <a:endPar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0" name="直接连接符 65"/>
          <p:cNvSpPr>
            <a:spLocks noChangeShapeType="1"/>
          </p:cNvSpPr>
          <p:nvPr/>
        </p:nvSpPr>
        <p:spPr bwMode="auto">
          <a:xfrm>
            <a:off x="3815604" y="3652609"/>
            <a:ext cx="1666418" cy="0"/>
          </a:xfrm>
          <a:prstGeom prst="line">
            <a:avLst/>
          </a:prstGeom>
          <a:noFill/>
          <a:ln w="5080">
            <a:solidFill>
              <a:schemeClr val="bg1">
                <a:lumMod val="65000"/>
              </a:schemeClr>
            </a:solidFill>
            <a:bevel/>
          </a:ln>
          <a:extLst>
            <a:ext uri="{909E8E84-426E-40DD-AFC4-6F175D3DCCD1}">
              <a14:hiddenFill xmlns:a14="http://schemas.microsoft.com/office/drawing/2010/main">
                <a:noFill/>
              </a14:hiddenFill>
            </a:ext>
          </a:extLst>
        </p:spPr>
        <p:txBody>
          <a:bodyPr/>
          <a:lstStyle/>
          <a:p>
            <a:endParaRPr lang="zh-CN" altLang="en-US">
              <a:solidFill>
                <a:srgbClr val="080808"/>
              </a:solidFill>
              <a:cs typeface="Montserrat" panose="00000500000000000000" charset="0"/>
            </a:endParaRPr>
          </a:p>
        </p:txBody>
      </p:sp>
      <p:sp>
        <p:nvSpPr>
          <p:cNvPr id="21" name="矩形 1"/>
          <p:cNvSpPr>
            <a:spLocks noChangeArrowheads="1"/>
          </p:cNvSpPr>
          <p:nvPr/>
        </p:nvSpPr>
        <p:spPr bwMode="auto">
          <a:xfrm>
            <a:off x="3804501" y="3657371"/>
            <a:ext cx="175055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endParaRPr lang="zh-CN" altLang="en-US" sz="1000" dirty="0">
              <a:solidFill>
                <a:srgbClr val="080808"/>
              </a:solidFill>
              <a:latin typeface="Montserrat" panose="00000500000000000000" charset="0"/>
              <a:ea typeface="Montserrat" panose="00000500000000000000" charset="0"/>
              <a:cs typeface="Montserrat" panose="00000500000000000000" charset="0"/>
            </a:endParaRPr>
          </a:p>
          <a:p>
            <a:pPr>
              <a:spcBef>
                <a:spcPct val="0"/>
              </a:spcBef>
            </a:pPr>
            <a:endParaRPr lang="en-US" altLang="zh-CN" sz="100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2" name="直接连接符 62"/>
          <p:cNvSpPr>
            <a:spLocks noChangeShapeType="1"/>
          </p:cNvSpPr>
          <p:nvPr/>
        </p:nvSpPr>
        <p:spPr bwMode="auto">
          <a:xfrm>
            <a:off x="3815603" y="4262209"/>
            <a:ext cx="1666419" cy="0"/>
          </a:xfrm>
          <a:prstGeom prst="line">
            <a:avLst/>
          </a:prstGeom>
          <a:noFill/>
          <a:ln w="5080">
            <a:solidFill>
              <a:schemeClr val="bg1">
                <a:lumMod val="65000"/>
              </a:schemeClr>
            </a:solidFill>
            <a:bevel/>
          </a:ln>
          <a:extLst>
            <a:ext uri="{909E8E84-426E-40DD-AFC4-6F175D3DCCD1}">
              <a14:hiddenFill xmlns:a14="http://schemas.microsoft.com/office/drawing/2010/main">
                <a:noFill/>
              </a14:hiddenFill>
            </a:ext>
          </a:extLst>
        </p:spPr>
        <p:txBody>
          <a:bodyPr/>
          <a:lstStyle/>
          <a:p>
            <a:endParaRPr lang="zh-CN" altLang="en-US">
              <a:solidFill>
                <a:srgbClr val="080808"/>
              </a:solidFill>
              <a:cs typeface="Montserrat" panose="00000500000000000000" charset="0"/>
            </a:endParaRPr>
          </a:p>
        </p:txBody>
      </p:sp>
      <p:grpSp>
        <p:nvGrpSpPr>
          <p:cNvPr id="23" name="组合 22"/>
          <p:cNvGrpSpPr/>
          <p:nvPr/>
        </p:nvGrpSpPr>
        <p:grpSpPr>
          <a:xfrm>
            <a:off x="6179403" y="1425382"/>
            <a:ext cx="1704975" cy="1722437"/>
            <a:chOff x="1561157" y="1594371"/>
            <a:chExt cx="1704975" cy="1722437"/>
          </a:xfrm>
          <a:solidFill>
            <a:schemeClr val="accent2"/>
          </a:solidFill>
        </p:grpSpPr>
        <p:sp>
          <p:nvSpPr>
            <p:cNvPr id="24" name="Freeform 5"/>
            <p:cNvSpPr>
              <a:spLocks noChangeArrowheads="1"/>
            </p:cNvSpPr>
            <p:nvPr/>
          </p:nvSpPr>
          <p:spPr bwMode="auto">
            <a:xfrm>
              <a:off x="1561157" y="1594371"/>
              <a:ext cx="1704975" cy="1722437"/>
            </a:xfrm>
            <a:custGeom>
              <a:avLst/>
              <a:gdLst>
                <a:gd name="T0" fmla="*/ 843120 w 455"/>
                <a:gd name="T1" fmla="*/ 1722437 h 459"/>
                <a:gd name="T2" fmla="*/ 1704975 w 455"/>
                <a:gd name="T3" fmla="*/ 863095 h 459"/>
                <a:gd name="T4" fmla="*/ 843120 w 455"/>
                <a:gd name="T5" fmla="*/ 0 h 459"/>
                <a:gd name="T6" fmla="*/ 0 w 455"/>
                <a:gd name="T7" fmla="*/ 694228 h 459"/>
                <a:gd name="T8" fmla="*/ 18736 w 455"/>
                <a:gd name="T9" fmla="*/ 1722437 h 459"/>
                <a:gd name="T10" fmla="*/ 843120 w 455"/>
                <a:gd name="T11" fmla="*/ 172243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rgbClr val="00518C"/>
                </a:solidFill>
                <a:cs typeface="Montserrat" panose="00000500000000000000" charset="0"/>
              </a:endParaRPr>
            </a:p>
          </p:txBody>
        </p:sp>
        <p:sp>
          <p:nvSpPr>
            <p:cNvPr id="25" name="TextBox 692"/>
            <p:cNvSpPr>
              <a:spLocks noChangeArrowheads="1"/>
            </p:cNvSpPr>
            <p:nvPr/>
          </p:nvSpPr>
          <p:spPr bwMode="auto">
            <a:xfrm>
              <a:off x="2010421" y="1772270"/>
              <a:ext cx="732893" cy="70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rgbClr val="FFFFFF"/>
                  </a:solidFill>
                  <a:latin typeface="Montserrat" panose="00000500000000000000" charset="0"/>
                  <a:ea typeface="Montserrat" panose="00000500000000000000" charset="0"/>
                  <a:cs typeface="Montserrat" panose="00000500000000000000" charset="0"/>
                  <a:sym typeface="Arial" panose="020B0604020202020204" pitchFamily="34" charset="0"/>
                </a:rPr>
                <a:t>03</a:t>
              </a:r>
              <a:endParaRPr lang="zh-CN" altLang="en-US" sz="4000" dirty="0">
                <a:solidFill>
                  <a:srgbClr val="FFFFFF"/>
                </a:solidFill>
                <a:latin typeface="Montserrat" panose="00000500000000000000" charset="0"/>
                <a:ea typeface="Montserrat" panose="00000500000000000000" charset="0"/>
                <a:cs typeface="Montserrat" panose="00000500000000000000" charset="0"/>
                <a:sym typeface="Arial" panose="020B0604020202020204" pitchFamily="34" charset="0"/>
              </a:endParaRPr>
            </a:p>
          </p:txBody>
        </p:sp>
        <p:sp>
          <p:nvSpPr>
            <p:cNvPr id="30" name="直接连接符 4"/>
            <p:cNvSpPr>
              <a:spLocks noChangeShapeType="1"/>
            </p:cNvSpPr>
            <p:nvPr/>
          </p:nvSpPr>
          <p:spPr bwMode="auto">
            <a:xfrm>
              <a:off x="1710382" y="2452712"/>
              <a:ext cx="1387475" cy="0"/>
            </a:xfrm>
            <a:prstGeom prst="line">
              <a:avLst/>
            </a:prstGeom>
            <a:grpFill/>
            <a:ln w="9525">
              <a:solidFill>
                <a:schemeClr val="bg1"/>
              </a:solidFill>
              <a:bevel/>
            </a:ln>
          </p:spPr>
          <p:txBody>
            <a:bodyPr/>
            <a:lstStyle/>
            <a:p>
              <a:endParaRPr lang="zh-CN" altLang="en-US">
                <a:solidFill>
                  <a:srgbClr val="FFFFFF"/>
                </a:solidFill>
                <a:cs typeface="Montserrat" panose="00000500000000000000" charset="0"/>
              </a:endParaRPr>
            </a:p>
          </p:txBody>
        </p:sp>
      </p:grpSp>
      <p:sp>
        <p:nvSpPr>
          <p:cNvPr id="31" name="TextBox 60"/>
          <p:cNvSpPr>
            <a:spLocks noChangeArrowheads="1"/>
          </p:cNvSpPr>
          <p:nvPr/>
        </p:nvSpPr>
        <p:spPr bwMode="auto">
          <a:xfrm>
            <a:off x="6237778" y="3290659"/>
            <a:ext cx="15290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sym typeface="Arial" panose="020B0604020202020204" pitchFamily="34" charset="0"/>
              </a:rPr>
              <a:t>Add the title </a:t>
            </a:r>
            <a:endPar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2" name="直接连接符 65"/>
          <p:cNvSpPr>
            <a:spLocks noChangeShapeType="1"/>
          </p:cNvSpPr>
          <p:nvPr/>
        </p:nvSpPr>
        <p:spPr bwMode="auto">
          <a:xfrm>
            <a:off x="6144924" y="3652609"/>
            <a:ext cx="1666418" cy="0"/>
          </a:xfrm>
          <a:prstGeom prst="line">
            <a:avLst/>
          </a:prstGeom>
          <a:noFill/>
          <a:ln w="5080">
            <a:solidFill>
              <a:schemeClr val="bg1">
                <a:lumMod val="65000"/>
              </a:schemeClr>
            </a:solidFill>
            <a:bevel/>
          </a:ln>
          <a:extLst>
            <a:ext uri="{909E8E84-426E-40DD-AFC4-6F175D3DCCD1}">
              <a14:hiddenFill xmlns:a14="http://schemas.microsoft.com/office/drawing/2010/main">
                <a:noFill/>
              </a14:hiddenFill>
            </a:ext>
          </a:extLst>
        </p:spPr>
        <p:txBody>
          <a:bodyPr/>
          <a:lstStyle/>
          <a:p>
            <a:endParaRPr lang="zh-CN" altLang="en-US">
              <a:solidFill>
                <a:srgbClr val="080808"/>
              </a:solidFill>
              <a:cs typeface="Montserrat" panose="00000500000000000000" charset="0"/>
            </a:endParaRPr>
          </a:p>
        </p:txBody>
      </p:sp>
      <p:sp>
        <p:nvSpPr>
          <p:cNvPr id="33" name="矩形 1"/>
          <p:cNvSpPr>
            <a:spLocks noChangeArrowheads="1"/>
          </p:cNvSpPr>
          <p:nvPr/>
        </p:nvSpPr>
        <p:spPr bwMode="auto">
          <a:xfrm>
            <a:off x="6133821" y="3657371"/>
            <a:ext cx="175055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endParaRPr lang="zh-CN" altLang="en-US" sz="1000" dirty="0">
              <a:solidFill>
                <a:srgbClr val="080808"/>
              </a:solidFill>
              <a:latin typeface="Montserrat" panose="00000500000000000000" charset="0"/>
              <a:ea typeface="Montserrat" panose="00000500000000000000" charset="0"/>
              <a:cs typeface="Montserrat" panose="00000500000000000000" charset="0"/>
            </a:endParaRPr>
          </a:p>
          <a:p>
            <a:pPr>
              <a:spcBef>
                <a:spcPct val="0"/>
              </a:spcBef>
            </a:pPr>
            <a:endParaRPr lang="en-US" altLang="zh-CN" sz="1000" dirty="0">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4" name="直接连接符 62"/>
          <p:cNvSpPr>
            <a:spLocks noChangeShapeType="1"/>
          </p:cNvSpPr>
          <p:nvPr/>
        </p:nvSpPr>
        <p:spPr bwMode="auto">
          <a:xfrm>
            <a:off x="6144933" y="4262209"/>
            <a:ext cx="1666419" cy="0"/>
          </a:xfrm>
          <a:prstGeom prst="line">
            <a:avLst/>
          </a:prstGeom>
          <a:noFill/>
          <a:ln w="5080">
            <a:solidFill>
              <a:schemeClr val="bg1">
                <a:lumMod val="65000"/>
              </a:schemeClr>
            </a:solidFill>
            <a:bevel/>
          </a:ln>
          <a:extLst>
            <a:ext uri="{909E8E84-426E-40DD-AFC4-6F175D3DCCD1}">
              <a14:hiddenFill xmlns:a14="http://schemas.microsoft.com/office/drawing/2010/main">
                <a:noFill/>
              </a14:hiddenFill>
            </a:ext>
          </a:extLst>
        </p:spPr>
        <p:txBody>
          <a:bodyPr/>
          <a:lstStyle/>
          <a:p>
            <a:endParaRPr lang="zh-CN" altLang="en-US">
              <a:solidFill>
                <a:srgbClr val="080808"/>
              </a:solidFill>
              <a:cs typeface="Montserrat" panose="00000500000000000000" charset="0"/>
            </a:endParaRPr>
          </a:p>
        </p:txBody>
      </p:sp>
      <p:sp>
        <p:nvSpPr>
          <p:cNvPr id="2" name="矩形 1"/>
          <p:cNvSpPr>
            <a:spLocks noChangeArrowheads="1"/>
          </p:cNvSpPr>
          <p:nvPr/>
        </p:nvSpPr>
        <p:spPr bwMode="auto">
          <a:xfrm>
            <a:off x="3938607" y="2355126"/>
            <a:ext cx="15684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p>
        </p:txBody>
      </p:sp>
      <p:sp>
        <p:nvSpPr>
          <p:cNvPr id="4" name="矩形 1"/>
          <p:cNvSpPr>
            <a:spLocks noChangeArrowheads="1"/>
          </p:cNvSpPr>
          <p:nvPr/>
        </p:nvSpPr>
        <p:spPr bwMode="auto">
          <a:xfrm>
            <a:off x="6252547" y="2355126"/>
            <a:ext cx="15684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Enter a comprehensive description of the above charts here</a:t>
            </a:r>
          </a:p>
        </p:txBody>
      </p:sp>
      <p:sp>
        <p:nvSpPr>
          <p:cNvPr id="27" name="标题 2">
            <a:extLst>
              <a:ext uri="{FF2B5EF4-FFF2-40B4-BE49-F238E27FC236}">
                <a16:creationId xmlns:a16="http://schemas.microsoft.com/office/drawing/2014/main" id="{60AB1C4C-917D-2D43-DA3F-738B7D69A857}"/>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9" grpId="0"/>
      <p:bldP spid="20" grpId="0" animBg="1"/>
      <p:bldP spid="21" grpId="0"/>
      <p:bldP spid="22" grpId="0" animBg="1"/>
      <p:bldP spid="31" grpId="0"/>
      <p:bldP spid="32" grpId="0" animBg="1"/>
      <p:bldP spid="33" grpId="0"/>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5"/>
          <p:cNvSpPr/>
          <p:nvPr/>
        </p:nvSpPr>
        <p:spPr bwMode="auto">
          <a:xfrm>
            <a:off x="4570598" y="3248189"/>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6" name="Freeform 107"/>
          <p:cNvSpPr/>
          <p:nvPr/>
        </p:nvSpPr>
        <p:spPr bwMode="auto">
          <a:xfrm>
            <a:off x="3563987" y="3248189"/>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defRPr/>
            </a:pPr>
            <a:endParaRPr lang="zh-CN" altLang="en-US" sz="1800">
              <a:solidFill>
                <a:schemeClr val="accent1"/>
              </a:solidFill>
              <a:effectLst>
                <a:outerShdw blurRad="60007" dist="310007" dir="7680000" sy="30000" kx="1300200" algn="ctr" rotWithShape="0">
                  <a:prstClr val="black">
                    <a:alpha val="32000"/>
                  </a:prstClr>
                </a:outerShdw>
              </a:effectLst>
              <a:latin typeface="Montserrat" panose="00000500000000000000" charset="0"/>
              <a:ea typeface="Montserrat" panose="00000500000000000000" charset="0"/>
              <a:cs typeface="Montserrat" panose="00000500000000000000" charset="0"/>
            </a:endParaRPr>
          </a:p>
        </p:txBody>
      </p:sp>
      <p:grpSp>
        <p:nvGrpSpPr>
          <p:cNvPr id="7" name="组合 6"/>
          <p:cNvGrpSpPr/>
          <p:nvPr/>
        </p:nvGrpSpPr>
        <p:grpSpPr>
          <a:xfrm>
            <a:off x="2987648" y="1311888"/>
            <a:ext cx="3022994" cy="2874298"/>
            <a:chOff x="3748193" y="2000673"/>
            <a:chExt cx="4030134" cy="3833285"/>
          </a:xfrm>
          <a:solidFill>
            <a:schemeClr val="bg1"/>
          </a:solidFill>
        </p:grpSpPr>
        <p:sp>
          <p:nvSpPr>
            <p:cNvPr id="8"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9"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2"/>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10"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11"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12"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1"/>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13"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14"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15"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1"/>
            </a:solidFill>
            <a:ln>
              <a:noFill/>
            </a:ln>
          </p:spPr>
          <p:txBody>
            <a:bodyPr/>
            <a:lstStyle/>
            <a:p>
              <a:pPr fontAlgn="base">
                <a:spcBef>
                  <a:spcPct val="0"/>
                </a:spcBef>
                <a:spcAft>
                  <a:spcPct val="0"/>
                </a:spcAft>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grpSp>
      <p:sp>
        <p:nvSpPr>
          <p:cNvPr id="16" name="矩形 1"/>
          <p:cNvSpPr>
            <a:spLocks noChangeArrowheads="1"/>
          </p:cNvSpPr>
          <p:nvPr/>
        </p:nvSpPr>
        <p:spPr bwMode="auto">
          <a:xfrm>
            <a:off x="6172058" y="1275609"/>
            <a:ext cx="187970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endParaRPr lang="en-US" altLang="zh-CN"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7" name="矩形 1"/>
          <p:cNvSpPr>
            <a:spLocks noChangeArrowheads="1"/>
          </p:cNvSpPr>
          <p:nvPr/>
        </p:nvSpPr>
        <p:spPr bwMode="auto">
          <a:xfrm>
            <a:off x="979579" y="1275609"/>
            <a:ext cx="19706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endParaRPr lang="en-US" altLang="zh-CN"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8" name="矩形 1"/>
          <p:cNvSpPr>
            <a:spLocks noChangeArrowheads="1"/>
          </p:cNvSpPr>
          <p:nvPr/>
        </p:nvSpPr>
        <p:spPr bwMode="auto">
          <a:xfrm>
            <a:off x="6172055" y="2794497"/>
            <a:ext cx="187970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endParaRPr lang="en-US" altLang="zh-CN"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9" name="矩形 1"/>
          <p:cNvSpPr>
            <a:spLocks noChangeArrowheads="1"/>
          </p:cNvSpPr>
          <p:nvPr/>
        </p:nvSpPr>
        <p:spPr bwMode="auto">
          <a:xfrm>
            <a:off x="943093" y="2796081"/>
            <a:ext cx="19706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endParaRPr lang="en-US" altLang="zh-CN"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grpSp>
        <p:nvGrpSpPr>
          <p:cNvPr id="20" name="组合 19"/>
          <p:cNvGrpSpPr/>
          <p:nvPr/>
        </p:nvGrpSpPr>
        <p:grpSpPr>
          <a:xfrm>
            <a:off x="1059044" y="1716606"/>
            <a:ext cx="3014603" cy="661834"/>
            <a:chOff x="1177047" y="2540424"/>
            <a:chExt cx="4018947" cy="882650"/>
          </a:xfrm>
        </p:grpSpPr>
        <p:sp>
          <p:nvSpPr>
            <p:cNvPr id="21" name="任意多边形 2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22"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grpSp>
      <p:grpSp>
        <p:nvGrpSpPr>
          <p:cNvPr id="23" name="组合 22"/>
          <p:cNvGrpSpPr/>
          <p:nvPr/>
        </p:nvGrpSpPr>
        <p:grpSpPr>
          <a:xfrm>
            <a:off x="5099305" y="1726130"/>
            <a:ext cx="2784837" cy="658659"/>
            <a:chOff x="6563360" y="2553124"/>
            <a:chExt cx="3712633" cy="878416"/>
          </a:xfrm>
        </p:grpSpPr>
        <p:sp>
          <p:nvSpPr>
            <p:cNvPr id="24" name="任意多边形 2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25"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grpSp>
      <p:grpSp>
        <p:nvGrpSpPr>
          <p:cNvPr id="29" name="组合 28"/>
          <p:cNvGrpSpPr/>
          <p:nvPr/>
        </p:nvGrpSpPr>
        <p:grpSpPr>
          <a:xfrm>
            <a:off x="5146936" y="3241839"/>
            <a:ext cx="2757847" cy="661834"/>
            <a:chOff x="6626860" y="4574541"/>
            <a:chExt cx="3676651" cy="882650"/>
          </a:xfrm>
        </p:grpSpPr>
        <p:sp>
          <p:nvSpPr>
            <p:cNvPr id="30"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31"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grpSp>
      <p:grpSp>
        <p:nvGrpSpPr>
          <p:cNvPr id="32" name="组合 31"/>
          <p:cNvGrpSpPr/>
          <p:nvPr/>
        </p:nvGrpSpPr>
        <p:grpSpPr>
          <a:xfrm>
            <a:off x="1059037" y="3241839"/>
            <a:ext cx="2730404" cy="661834"/>
            <a:chOff x="1177046" y="4574541"/>
            <a:chExt cx="3640065" cy="882650"/>
          </a:xfrm>
        </p:grpSpPr>
        <p:sp>
          <p:nvSpPr>
            <p:cNvPr id="33"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sp>
          <p:nvSpPr>
            <p:cNvPr id="34"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Montserrat" panose="00000500000000000000" charset="0"/>
                <a:ea typeface="Montserrat" panose="00000500000000000000" charset="0"/>
                <a:cs typeface="Montserrat" panose="00000500000000000000" charset="0"/>
              </a:endParaRPr>
            </a:p>
          </p:txBody>
        </p:sp>
      </p:grpSp>
      <p:sp>
        <p:nvSpPr>
          <p:cNvPr id="35" name="矩形 1"/>
          <p:cNvSpPr>
            <a:spLocks noChangeArrowheads="1"/>
          </p:cNvSpPr>
          <p:nvPr/>
        </p:nvSpPr>
        <p:spPr bwMode="auto">
          <a:xfrm>
            <a:off x="915035" y="1783715"/>
            <a:ext cx="212471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l"/>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detailed text description here. It is suggested to be related to the title and in line with the overall language style.</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6" name="矩形 1"/>
          <p:cNvSpPr>
            <a:spLocks noChangeArrowheads="1"/>
          </p:cNvSpPr>
          <p:nvPr/>
        </p:nvSpPr>
        <p:spPr bwMode="auto">
          <a:xfrm>
            <a:off x="940435" y="3303905"/>
            <a:ext cx="209042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l"/>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detailed text description here. It is suggested to be related to the title and in line with the overall language style.</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7" name="矩形 1"/>
          <p:cNvSpPr>
            <a:spLocks noChangeArrowheads="1"/>
          </p:cNvSpPr>
          <p:nvPr/>
        </p:nvSpPr>
        <p:spPr bwMode="auto">
          <a:xfrm>
            <a:off x="6152515" y="1794510"/>
            <a:ext cx="209486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l"/>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detailed text description here. It is suggested to be related to the title and in line with the overall language style.</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8" name="矩形 1"/>
          <p:cNvSpPr>
            <a:spLocks noChangeArrowheads="1"/>
          </p:cNvSpPr>
          <p:nvPr/>
        </p:nvSpPr>
        <p:spPr bwMode="auto">
          <a:xfrm>
            <a:off x="6209030" y="3315970"/>
            <a:ext cx="209740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l"/>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detailed text description here. It is suggested to be related to the title and in line with the overall language style.</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6" name="标题 2">
            <a:extLst>
              <a:ext uri="{FF2B5EF4-FFF2-40B4-BE49-F238E27FC236}">
                <a16:creationId xmlns:a16="http://schemas.microsoft.com/office/drawing/2014/main" id="{435EEC67-CF45-EDEB-0906-0141D3DA9940}"/>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500"/>
                                        <p:tgtEl>
                                          <p:spTgt spid="3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067011" y="2139702"/>
            <a:ext cx="6082315" cy="3006486"/>
            <a:chOff x="4078023" y="2848424"/>
            <a:chExt cx="8113977" cy="4009576"/>
          </a:xfrm>
          <a:solidFill>
            <a:schemeClr val="tx2"/>
          </a:solidFill>
        </p:grpSpPr>
        <p:sp>
          <p:nvSpPr>
            <p:cNvPr id="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2"/>
            </a:solidFill>
            <a:ln>
              <a:noFill/>
            </a:ln>
          </p:spPr>
          <p:txBody>
            <a:bodyPr/>
            <a:lstStyle/>
            <a:p>
              <a:endParaRPr lang="zh-CN" altLang="en-US" sz="2100">
                <a:solidFill>
                  <a:schemeClr val="accent1"/>
                </a:solidFill>
                <a:latin typeface="Montserrat" panose="00000500000000000000" charset="0"/>
                <a:ea typeface="Montserrat" panose="00000500000000000000" charset="0"/>
                <a:cs typeface="Montserrat" panose="00000500000000000000" charset="0"/>
              </a:endParaRPr>
            </a:p>
          </p:txBody>
        </p:sp>
        <p:sp>
          <p:nvSpPr>
            <p:cNvPr id="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1"/>
            </a:solidFill>
            <a:ln>
              <a:noFill/>
            </a:ln>
          </p:spPr>
          <p:txBody>
            <a:bodyPr vert="horz" wrap="square" lIns="91440" tIns="45720" rIns="91440" bIns="45720" numCol="1" anchor="t" anchorCtr="0" compatLnSpc="1"/>
            <a:lstStyle/>
            <a:p>
              <a:endParaRPr lang="zh-CN" altLang="en-US" sz="2400">
                <a:solidFill>
                  <a:schemeClr val="accent1"/>
                </a:solidFill>
                <a:latin typeface="Montserrat" panose="00000500000000000000" charset="0"/>
                <a:ea typeface="Montserrat" panose="00000500000000000000" charset="0"/>
                <a:cs typeface="Montserrat" panose="00000500000000000000" charset="0"/>
              </a:endParaRPr>
            </a:p>
          </p:txBody>
        </p:sp>
        <p:sp>
          <p:nvSpPr>
            <p:cNvPr id="8" name="Freeform 7"/>
            <p:cNvSpPr/>
            <p:nvPr/>
          </p:nvSpPr>
          <p:spPr bwMode="auto">
            <a:xfrm>
              <a:off x="11603652" y="2848424"/>
              <a:ext cx="588348" cy="4009575"/>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91440" tIns="45720" rIns="91440" bIns="45720" numCol="1" anchor="t" anchorCtr="0" compatLnSpc="1"/>
            <a:lstStyle/>
            <a:p>
              <a:endParaRPr lang="zh-CN" altLang="en-US" sz="2400">
                <a:solidFill>
                  <a:schemeClr val="accent1"/>
                </a:solidFill>
                <a:latin typeface="Montserrat" panose="00000500000000000000" charset="0"/>
                <a:ea typeface="Montserrat" panose="00000500000000000000" charset="0"/>
                <a:cs typeface="Montserrat" panose="00000500000000000000" charset="0"/>
              </a:endParaRPr>
            </a:p>
          </p:txBody>
        </p:sp>
        <p:sp>
          <p:nvSpPr>
            <p:cNvPr id="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2"/>
            </a:solidFill>
            <a:ln>
              <a:noFill/>
            </a:ln>
          </p:spPr>
          <p:txBody>
            <a:bodyPr/>
            <a:lstStyle/>
            <a:p>
              <a:endParaRPr lang="zh-CN" altLang="en-US" sz="2100">
                <a:solidFill>
                  <a:schemeClr val="accent1"/>
                </a:solidFill>
                <a:latin typeface="Montserrat" panose="00000500000000000000" charset="0"/>
                <a:ea typeface="Montserrat" panose="00000500000000000000" charset="0"/>
                <a:cs typeface="Montserrat" panose="00000500000000000000" charset="0"/>
              </a:endParaRPr>
            </a:p>
          </p:txBody>
        </p:sp>
      </p:grpSp>
      <p:sp>
        <p:nvSpPr>
          <p:cNvPr id="10" name="Content Placeholder 2"/>
          <p:cNvSpPr txBox="1"/>
          <p:nvPr/>
        </p:nvSpPr>
        <p:spPr>
          <a:xfrm>
            <a:off x="767177" y="1386372"/>
            <a:ext cx="4020741" cy="1041364"/>
          </a:xfrm>
          <a:prstGeom prst="rect">
            <a:avLst/>
          </a:prstGeom>
        </p:spPr>
        <p:txBody>
          <a:bodyPr vert="horz" lIns="68543" tIns="34272" rIns="68543"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mn-ea"/>
                <a:cs typeface="Arial" panose="020B0604020202020204" pitchFamily="34" charset="0"/>
              </a:rPr>
              <a:t>Add the subtitle</a:t>
            </a:r>
            <a:endParaRPr lang="en-US" altLang="zh-CN" sz="1600" b="1" dirty="0">
              <a:solidFill>
                <a:schemeClr val="tx1">
                  <a:lumMod val="75000"/>
                  <a:lumOff val="25000"/>
                </a:schemeClr>
              </a:solidFill>
              <a:latin typeface="+mn-ea"/>
              <a:cs typeface="Arial" panose="020B0604020202020204" pitchFamily="34" charset="0"/>
            </a:endParaRPr>
          </a:p>
          <a:p>
            <a:pPr marL="0" indent="0">
              <a:lnSpc>
                <a:spcPct val="130000"/>
              </a:lnSpc>
              <a:buNone/>
            </a:pPr>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detailed text description here. It is suggested to be related to the title and in line with the overall language style.Add detailed text description here. It is suggested to be related to the title and in line with the overall language style.</a:t>
            </a:r>
            <a:endParaRPr lang="en-US" altLang="zh-CN"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grpSp>
        <p:nvGrpSpPr>
          <p:cNvPr id="11" name="组合 10"/>
          <p:cNvGrpSpPr/>
          <p:nvPr/>
        </p:nvGrpSpPr>
        <p:grpSpPr>
          <a:xfrm>
            <a:off x="5294518" y="3325217"/>
            <a:ext cx="1592312" cy="748365"/>
            <a:chOff x="4982259" y="5322156"/>
            <a:chExt cx="2124188" cy="998051"/>
          </a:xfrm>
          <a:solidFill>
            <a:schemeClr val="tx1">
              <a:lumMod val="85000"/>
              <a:lumOff val="15000"/>
              <a:alpha val="35000"/>
            </a:schemeClr>
          </a:solidFill>
        </p:grpSpPr>
        <p:sp>
          <p:nvSpPr>
            <p:cNvPr id="12" name="Oval 13"/>
            <p:cNvSpPr>
              <a:spLocks noChangeArrowheads="1"/>
            </p:cNvSpPr>
            <p:nvPr/>
          </p:nvSpPr>
          <p:spPr bwMode="auto">
            <a:xfrm>
              <a:off x="4982259" y="5322156"/>
              <a:ext cx="189027" cy="191390"/>
            </a:xfrm>
            <a:prstGeom prst="ellipse">
              <a:avLst/>
            </a:prstGeom>
            <a:solidFill>
              <a:schemeClr val="accent1"/>
            </a:solidFill>
            <a:ln>
              <a:noFill/>
            </a:ln>
          </p:spPr>
          <p:txBody>
            <a:bodyPr/>
            <a:lstStyle/>
            <a:p>
              <a:endParaRPr lang="zh-CN" altLang="en-US" sz="2100">
                <a:solidFill>
                  <a:schemeClr val="accent1"/>
                </a:solidFill>
                <a:latin typeface="Montserrat" panose="00000500000000000000" charset="0"/>
                <a:ea typeface="Montserrat" panose="00000500000000000000" charset="0"/>
                <a:cs typeface="Montserrat" panose="00000500000000000000" charset="0"/>
              </a:endParaRPr>
            </a:p>
          </p:txBody>
        </p:sp>
        <p:cxnSp>
          <p:nvCxnSpPr>
            <p:cNvPr id="13" name="直接连接符 12"/>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12"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682257" y="3988391"/>
            <a:ext cx="1592312" cy="748365"/>
            <a:chOff x="4982259" y="5322156"/>
            <a:chExt cx="2124188" cy="998051"/>
          </a:xfrm>
          <a:solidFill>
            <a:schemeClr val="tx1">
              <a:lumMod val="85000"/>
              <a:lumOff val="15000"/>
              <a:alpha val="35000"/>
            </a:schemeClr>
          </a:solidFill>
        </p:grpSpPr>
        <p:sp>
          <p:nvSpPr>
            <p:cNvPr id="16" name="Oval 13"/>
            <p:cNvSpPr>
              <a:spLocks noChangeArrowheads="1"/>
            </p:cNvSpPr>
            <p:nvPr/>
          </p:nvSpPr>
          <p:spPr bwMode="auto">
            <a:xfrm>
              <a:off x="4982259" y="5322156"/>
              <a:ext cx="189027" cy="191390"/>
            </a:xfrm>
            <a:prstGeom prst="ellipse">
              <a:avLst/>
            </a:prstGeom>
            <a:solidFill>
              <a:schemeClr val="accent2"/>
            </a:solidFill>
            <a:ln>
              <a:noFill/>
            </a:ln>
          </p:spPr>
          <p:txBody>
            <a:bodyPr/>
            <a:lstStyle/>
            <a:p>
              <a:endParaRPr lang="zh-CN" altLang="en-US" sz="2100">
                <a:solidFill>
                  <a:schemeClr val="accent1"/>
                </a:solidFill>
                <a:latin typeface="Montserrat" panose="00000500000000000000" charset="0"/>
                <a:ea typeface="Montserrat" panose="00000500000000000000" charset="0"/>
                <a:cs typeface="Montserrat" panose="00000500000000000000" charset="0"/>
              </a:endParaRPr>
            </a:p>
          </p:txBody>
        </p:sp>
        <p:cxnSp>
          <p:nvCxnSpPr>
            <p:cNvPr id="17" name="直接连接符 16"/>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16"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473014" y="2576852"/>
            <a:ext cx="1592312" cy="748365"/>
            <a:chOff x="4982259" y="5322156"/>
            <a:chExt cx="2124188" cy="998051"/>
          </a:xfrm>
          <a:solidFill>
            <a:schemeClr val="tx1">
              <a:lumMod val="85000"/>
              <a:lumOff val="15000"/>
              <a:alpha val="35000"/>
            </a:schemeClr>
          </a:solidFill>
        </p:grpSpPr>
        <p:sp>
          <p:nvSpPr>
            <p:cNvPr id="20" name="Oval 13"/>
            <p:cNvSpPr>
              <a:spLocks noChangeArrowheads="1"/>
            </p:cNvSpPr>
            <p:nvPr/>
          </p:nvSpPr>
          <p:spPr bwMode="auto">
            <a:xfrm>
              <a:off x="4982259" y="5322156"/>
              <a:ext cx="189027" cy="191390"/>
            </a:xfrm>
            <a:prstGeom prst="ellipse">
              <a:avLst/>
            </a:prstGeom>
            <a:solidFill>
              <a:schemeClr val="accent2"/>
            </a:solidFill>
            <a:ln>
              <a:noFill/>
            </a:ln>
          </p:spPr>
          <p:txBody>
            <a:bodyPr/>
            <a:lstStyle/>
            <a:p>
              <a:endParaRPr lang="zh-CN" altLang="en-US" sz="2100">
                <a:solidFill>
                  <a:schemeClr val="accent1"/>
                </a:solidFill>
                <a:latin typeface="Montserrat" panose="00000500000000000000" charset="0"/>
                <a:ea typeface="Montserrat" panose="00000500000000000000" charset="0"/>
                <a:cs typeface="Montserrat" panose="00000500000000000000" charset="0"/>
              </a:endParaRPr>
            </a:p>
          </p:txBody>
        </p:sp>
        <p:cxnSp>
          <p:nvCxnSpPr>
            <p:cNvPr id="21" name="直接连接符 20"/>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20"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254303" y="1823747"/>
            <a:ext cx="1592312" cy="748365"/>
            <a:chOff x="4982259" y="5322156"/>
            <a:chExt cx="2124188" cy="998051"/>
          </a:xfrm>
          <a:solidFill>
            <a:schemeClr val="tx1">
              <a:lumMod val="85000"/>
              <a:lumOff val="15000"/>
              <a:alpha val="35000"/>
            </a:schemeClr>
          </a:solidFill>
        </p:grpSpPr>
        <p:sp>
          <p:nvSpPr>
            <p:cNvPr id="24" name="Oval 13"/>
            <p:cNvSpPr>
              <a:spLocks noChangeArrowheads="1"/>
            </p:cNvSpPr>
            <p:nvPr/>
          </p:nvSpPr>
          <p:spPr bwMode="auto">
            <a:xfrm>
              <a:off x="4982259" y="5322156"/>
              <a:ext cx="189027" cy="191390"/>
            </a:xfrm>
            <a:prstGeom prst="ellipse">
              <a:avLst/>
            </a:prstGeom>
            <a:solidFill>
              <a:schemeClr val="accent1"/>
            </a:solidFill>
            <a:ln>
              <a:noFill/>
            </a:ln>
          </p:spPr>
          <p:txBody>
            <a:bodyPr/>
            <a:lstStyle/>
            <a:p>
              <a:endParaRPr lang="zh-CN" altLang="en-US" sz="2100">
                <a:solidFill>
                  <a:schemeClr val="accent1"/>
                </a:solidFill>
                <a:latin typeface="Montserrat" panose="00000500000000000000" charset="0"/>
                <a:ea typeface="Montserrat" panose="00000500000000000000" charset="0"/>
                <a:cs typeface="Montserrat" panose="00000500000000000000" charset="0"/>
              </a:endParaRPr>
            </a:p>
          </p:txBody>
        </p:sp>
        <p:cxnSp>
          <p:nvCxnSpPr>
            <p:cNvPr id="25" name="直接连接符 24"/>
            <p:cNvCxnSpPr/>
            <p:nvPr/>
          </p:nvCxnSpPr>
          <p:spPr>
            <a:xfrm flipH="1" flipV="1">
              <a:off x="6358759" y="5417851"/>
              <a:ext cx="747688" cy="90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4" idx="6"/>
            </p:cNvCxnSpPr>
            <p:nvPr/>
          </p:nvCxnSpPr>
          <p:spPr>
            <a:xfrm flipH="1">
              <a:off x="5171286" y="5417851"/>
              <a:ext cx="118747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文本框 12"/>
          <p:cNvSpPr txBox="1"/>
          <p:nvPr/>
        </p:nvSpPr>
        <p:spPr>
          <a:xfrm>
            <a:off x="1769745" y="3886835"/>
            <a:ext cx="1878330" cy="31305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31" name="文本框 12"/>
          <p:cNvSpPr txBox="1"/>
          <p:nvPr/>
        </p:nvSpPr>
        <p:spPr>
          <a:xfrm>
            <a:off x="3310890" y="3246755"/>
            <a:ext cx="1949450" cy="31305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32" name="文本框 12"/>
          <p:cNvSpPr txBox="1"/>
          <p:nvPr/>
        </p:nvSpPr>
        <p:spPr>
          <a:xfrm>
            <a:off x="4043045" y="2498725"/>
            <a:ext cx="2394585" cy="31305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33" name="文本框 12"/>
          <p:cNvSpPr txBox="1"/>
          <p:nvPr/>
        </p:nvSpPr>
        <p:spPr>
          <a:xfrm>
            <a:off x="5005070" y="1708785"/>
            <a:ext cx="2233295" cy="313055"/>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Click to add text</a:t>
            </a:r>
          </a:p>
        </p:txBody>
      </p:sp>
      <p:sp>
        <p:nvSpPr>
          <p:cNvPr id="26" name="标题 2">
            <a:extLst>
              <a:ext uri="{FF2B5EF4-FFF2-40B4-BE49-F238E27FC236}">
                <a16:creationId xmlns:a16="http://schemas.microsoft.com/office/drawing/2014/main" id="{B193D9D2-90D9-93F1-E771-0418A8D8AE78}"/>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96258" y="1385475"/>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01</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3" name="矩形 2"/>
          <p:cNvSpPr/>
          <p:nvPr/>
        </p:nvSpPr>
        <p:spPr>
          <a:xfrm>
            <a:off x="0" y="2411614"/>
            <a:ext cx="1474640" cy="19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sp>
        <p:nvSpPr>
          <p:cNvPr id="4" name="同心圆 3"/>
          <p:cNvSpPr/>
          <p:nvPr/>
        </p:nvSpPr>
        <p:spPr>
          <a:xfrm>
            <a:off x="698893" y="1203598"/>
            <a:ext cx="1423818" cy="1404156"/>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Montserrat" panose="00000500000000000000" charset="0"/>
              <a:ea typeface="Montserrat" panose="00000500000000000000" charset="0"/>
              <a:cs typeface="Montserrat" panose="00000500000000000000" charset="0"/>
            </a:endParaRPr>
          </a:p>
        </p:txBody>
      </p:sp>
      <p:sp>
        <p:nvSpPr>
          <p:cNvPr id="6" name="椭圆 5"/>
          <p:cNvSpPr/>
          <p:nvPr/>
        </p:nvSpPr>
        <p:spPr>
          <a:xfrm>
            <a:off x="4946015" y="1786255"/>
            <a:ext cx="1074420" cy="1026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Montserrat" panose="00000500000000000000" charset="0"/>
                <a:ea typeface="Montserrat" panose="00000500000000000000" charset="0"/>
                <a:cs typeface="Montserrat" panose="00000500000000000000" charset="0"/>
              </a:rPr>
              <a:t>02</a:t>
            </a:r>
            <a:endParaRPr lang="zh-CN" altLang="en-US" sz="3600" dirty="0">
              <a:solidFill>
                <a:schemeClr val="tx1"/>
              </a:solidFill>
              <a:latin typeface="Montserrat" panose="00000500000000000000" charset="0"/>
              <a:ea typeface="Montserrat" panose="00000500000000000000" charset="0"/>
              <a:cs typeface="Montserrat" panose="00000500000000000000" charset="0"/>
            </a:endParaRPr>
          </a:p>
        </p:txBody>
      </p:sp>
      <p:sp>
        <p:nvSpPr>
          <p:cNvPr id="7" name="矩形 6"/>
          <p:cNvSpPr/>
          <p:nvPr/>
        </p:nvSpPr>
        <p:spPr>
          <a:xfrm>
            <a:off x="11" y="2812303"/>
            <a:ext cx="5499933" cy="196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sp>
        <p:nvSpPr>
          <p:cNvPr id="8" name="同心圆 7"/>
          <p:cNvSpPr/>
          <p:nvPr/>
        </p:nvSpPr>
        <p:spPr>
          <a:xfrm>
            <a:off x="4788024" y="1604306"/>
            <a:ext cx="1423818" cy="1404156"/>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Montserrat" panose="00000500000000000000" charset="0"/>
              <a:ea typeface="Montserrat" panose="00000500000000000000" charset="0"/>
              <a:cs typeface="Montserrat" panose="00000500000000000000" charset="0"/>
            </a:endParaRPr>
          </a:p>
        </p:txBody>
      </p:sp>
      <p:sp>
        <p:nvSpPr>
          <p:cNvPr id="9" name="椭圆 8"/>
          <p:cNvSpPr/>
          <p:nvPr/>
        </p:nvSpPr>
        <p:spPr>
          <a:xfrm>
            <a:off x="3820160" y="3437890"/>
            <a:ext cx="1125855" cy="1026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03</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0" name="矩形 9"/>
          <p:cNvSpPr/>
          <p:nvPr/>
        </p:nvSpPr>
        <p:spPr>
          <a:xfrm>
            <a:off x="0" y="3255844"/>
            <a:ext cx="4427984" cy="19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sp>
        <p:nvSpPr>
          <p:cNvPr id="11" name="同心圆 10"/>
          <p:cNvSpPr/>
          <p:nvPr/>
        </p:nvSpPr>
        <p:spPr>
          <a:xfrm flipV="1">
            <a:off x="3707904" y="3255826"/>
            <a:ext cx="1423818" cy="1404156"/>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Montserrat" panose="00000500000000000000" charset="0"/>
              <a:ea typeface="Montserrat" panose="00000500000000000000" charset="0"/>
              <a:cs typeface="Montserrat" panose="00000500000000000000" charset="0"/>
            </a:endParaRPr>
          </a:p>
        </p:txBody>
      </p:sp>
      <p:sp>
        <p:nvSpPr>
          <p:cNvPr id="14" name="TextBox 11"/>
          <p:cNvSpPr txBox="1">
            <a:spLocks noChangeArrowheads="1"/>
          </p:cNvSpPr>
          <p:nvPr/>
        </p:nvSpPr>
        <p:spPr bwMode="auto">
          <a:xfrm flipH="1">
            <a:off x="2181225" y="1714500"/>
            <a:ext cx="247205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15" name="TextBox 11"/>
          <p:cNvSpPr txBox="1">
            <a:spLocks noChangeArrowheads="1"/>
          </p:cNvSpPr>
          <p:nvPr/>
        </p:nvSpPr>
        <p:spPr bwMode="auto">
          <a:xfrm flipH="1">
            <a:off x="2181064" y="141962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16" name="TextBox 11"/>
          <p:cNvSpPr txBox="1">
            <a:spLocks noChangeArrowheads="1"/>
          </p:cNvSpPr>
          <p:nvPr/>
        </p:nvSpPr>
        <p:spPr bwMode="auto">
          <a:xfrm flipH="1">
            <a:off x="6444615" y="2085975"/>
            <a:ext cx="245618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17" name="TextBox 11"/>
          <p:cNvSpPr txBox="1">
            <a:spLocks noChangeArrowheads="1"/>
          </p:cNvSpPr>
          <p:nvPr/>
        </p:nvSpPr>
        <p:spPr bwMode="auto">
          <a:xfrm flipH="1">
            <a:off x="6444214" y="1791096"/>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18" name="TextBox 11"/>
          <p:cNvSpPr txBox="1">
            <a:spLocks noChangeArrowheads="1"/>
          </p:cNvSpPr>
          <p:nvPr/>
        </p:nvSpPr>
        <p:spPr bwMode="auto">
          <a:xfrm flipH="1">
            <a:off x="5397500" y="3732530"/>
            <a:ext cx="248793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19" name="TextBox 11"/>
          <p:cNvSpPr txBox="1">
            <a:spLocks noChangeArrowheads="1"/>
          </p:cNvSpPr>
          <p:nvPr/>
        </p:nvSpPr>
        <p:spPr bwMode="auto">
          <a:xfrm flipH="1">
            <a:off x="5397470" y="3437703"/>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0" name="标题 2">
            <a:extLst>
              <a:ext uri="{FF2B5EF4-FFF2-40B4-BE49-F238E27FC236}">
                <a16:creationId xmlns:a16="http://schemas.microsoft.com/office/drawing/2014/main" id="{3378208E-7DBC-296A-7528-12B7ADC7A262}"/>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47" presetClass="entr" presetSubtype="0" fill="hold" grpId="0"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47" presetClass="entr" presetSubtype="0" fill="hold" grpId="0" nodeType="withEffect">
                                  <p:stCondLst>
                                    <p:cond delay="3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1000"/>
                                        <p:tgtEl>
                                          <p:spTgt spid="16"/>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par>
                                <p:cTn id="50" presetID="10" presetClass="entr" presetSubtype="0" fill="hold" grpId="0" nodeType="withEffect">
                                  <p:stCondLst>
                                    <p:cond delay="3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47" presetClass="entr" presetSubtype="0" fill="hold" grpId="0" nodeType="withEffect">
                                  <p:stCondLst>
                                    <p:cond delay="3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75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bldLvl="0" animBg="1"/>
      <p:bldP spid="7" grpId="0" animBg="1"/>
      <p:bldP spid="8" grpId="0" animBg="1"/>
      <p:bldP spid="9" grpId="0" bldLvl="0" animBg="1"/>
      <p:bldP spid="10" grpId="0" animBg="1"/>
      <p:bldP spid="11" grpId="0" animBg="1"/>
      <p:bldP spid="14" grpId="0" bldLvl="0" animBg="1"/>
      <p:bldP spid="15" grpId="0" bldLvl="0" animBg="1"/>
      <p:bldP spid="16" grpId="0" bldLvl="0" animBg="1"/>
      <p:bldP spid="17" grpId="0" bldLvl="0" animBg="1"/>
      <p:bldP spid="18" grpId="0" bldLvl="0" animBg="1"/>
      <p:bldP spid="1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latin typeface="Montserrat" panose="00000500000000000000" charset="0"/>
              <a:ea typeface="+mn-ea"/>
              <a:cs typeface="Montserrat" panose="00000500000000000000" charset="0"/>
              <a:sym typeface="Montserrat" panose="00000500000000000000" charset="0"/>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CHAPTER</a:t>
            </a:r>
          </a:p>
          <a:p>
            <a:pPr algn="ctr" eaLnBrk="1" hangingPunct="1">
              <a:lnSpc>
                <a:spcPct val="90000"/>
              </a:lnSpc>
            </a:pPr>
            <a:r>
              <a:rPr lang="en-US"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05</a:t>
            </a:r>
            <a:endParaRPr lang="zh-CN"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 name="TextBox 4"/>
          <p:cNvSpPr txBox="1"/>
          <p:nvPr/>
        </p:nvSpPr>
        <p:spPr>
          <a:xfrm>
            <a:off x="5004427" y="1059703"/>
            <a:ext cx="4129405" cy="1198880"/>
          </a:xfrm>
          <a:prstGeom prst="rect">
            <a:avLst/>
          </a:prstGeom>
          <a:noFill/>
        </p:spPr>
        <p:txBody>
          <a:bodyPr wrap="none" rtlCol="0">
            <a:spAutoFit/>
          </a:bodyPr>
          <a:lstStyle/>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Second half year</a:t>
            </a:r>
            <a:r>
              <a:rPr lang="en-US" altLang="zh-CN" sz="3600" b="1" dirty="0">
                <a:solidFill>
                  <a:schemeClr val="tx1">
                    <a:lumMod val="75000"/>
                    <a:lumOff val="25000"/>
                  </a:schemeClr>
                </a:solidFill>
                <a:latin typeface="Montserrat" panose="00000500000000000000" charset="0"/>
                <a:cs typeface="Montserrat" panose="00000500000000000000" charset="0"/>
              </a:rPr>
              <a:t> </a:t>
            </a:r>
          </a:p>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work plan </a:t>
            </a:r>
          </a:p>
        </p:txBody>
      </p:sp>
      <p:sp>
        <p:nvSpPr>
          <p:cNvPr id="6" name="TextBox 5"/>
          <p:cNvSpPr txBox="1"/>
          <p:nvPr/>
        </p:nvSpPr>
        <p:spPr>
          <a:xfrm>
            <a:off x="5315806" y="2499742"/>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Title Text</a:t>
            </a:r>
          </a:p>
        </p:txBody>
      </p:sp>
      <p:sp>
        <p:nvSpPr>
          <p:cNvPr id="7" name="TextBox 6"/>
          <p:cNvSpPr txBox="1"/>
          <p:nvPr/>
        </p:nvSpPr>
        <p:spPr>
          <a:xfrm>
            <a:off x="6372225" y="2499995"/>
            <a:ext cx="104140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8" name="TextBox 7"/>
          <p:cNvSpPr txBox="1"/>
          <p:nvPr/>
        </p:nvSpPr>
        <p:spPr>
          <a:xfrm>
            <a:off x="5315806" y="2805870"/>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9" name="TextBox 8"/>
          <p:cNvSpPr txBox="1"/>
          <p:nvPr/>
        </p:nvSpPr>
        <p:spPr>
          <a:xfrm>
            <a:off x="6372225" y="2806065"/>
            <a:ext cx="104140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0" name="TextBox 9"/>
          <p:cNvSpPr txBox="1"/>
          <p:nvPr/>
        </p:nvSpPr>
        <p:spPr>
          <a:xfrm>
            <a:off x="7385685" y="2499995"/>
            <a:ext cx="108140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1" name="TextBox 10"/>
          <p:cNvSpPr txBox="1"/>
          <p:nvPr/>
        </p:nvSpPr>
        <p:spPr>
          <a:xfrm>
            <a:off x="7385685" y="2806065"/>
            <a:ext cx="105727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50000">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50000">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14:bounceEnd="50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14:bounceEnd="50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50000">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14:bounceEnd="50000">
                                          <p:cBhvr additive="base">
                                            <p:cTn id="40"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H="1" flipV="1">
            <a:off x="5793243" y="4026891"/>
            <a:ext cx="395159" cy="39515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955014" y="4026891"/>
            <a:ext cx="395159" cy="3951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5793243" y="1190286"/>
            <a:ext cx="395159" cy="3951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55014" y="1190286"/>
            <a:ext cx="395159" cy="39515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227301" y="1466658"/>
            <a:ext cx="2689400" cy="2681244"/>
            <a:chOff x="4002442" y="1341792"/>
            <a:chExt cx="4187117" cy="4174417"/>
          </a:xfrm>
        </p:grpSpPr>
        <p:grpSp>
          <p:nvGrpSpPr>
            <p:cNvPr id="10" name="组合 9"/>
            <p:cNvGrpSpPr/>
            <p:nvPr/>
          </p:nvGrpSpPr>
          <p:grpSpPr>
            <a:xfrm>
              <a:off x="4002442" y="1341792"/>
              <a:ext cx="1990016" cy="1990018"/>
              <a:chOff x="3845536" y="1830658"/>
              <a:chExt cx="1990016" cy="1990018"/>
            </a:xfrm>
          </p:grpSpPr>
          <p:sp>
            <p:nvSpPr>
              <p:cNvPr id="20" name="圆角矩形 19"/>
              <p:cNvSpPr/>
              <p:nvPr/>
            </p:nvSpPr>
            <p:spPr>
              <a:xfrm>
                <a:off x="3845536" y="1830658"/>
                <a:ext cx="1990016" cy="199001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21" name="圆角矩形 20"/>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grpSp>
        <p:grpSp>
          <p:nvGrpSpPr>
            <p:cNvPr id="11" name="组合 10"/>
            <p:cNvGrpSpPr/>
            <p:nvPr/>
          </p:nvGrpSpPr>
          <p:grpSpPr>
            <a:xfrm>
              <a:off x="6199542" y="1341792"/>
              <a:ext cx="1990017" cy="1990017"/>
              <a:chOff x="3845536" y="1830658"/>
              <a:chExt cx="1990017" cy="1990017"/>
            </a:xfrm>
          </p:grpSpPr>
          <p:sp>
            <p:nvSpPr>
              <p:cNvPr id="18" name="圆角矩形 17"/>
              <p:cNvSpPr/>
              <p:nvPr/>
            </p:nvSpPr>
            <p:spPr>
              <a:xfrm>
                <a:off x="3845536" y="1830658"/>
                <a:ext cx="1990017" cy="199001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19" name="圆角矩形 18"/>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grpSp>
        <p:grpSp>
          <p:nvGrpSpPr>
            <p:cNvPr id="12" name="组合 11"/>
            <p:cNvGrpSpPr/>
            <p:nvPr/>
          </p:nvGrpSpPr>
          <p:grpSpPr>
            <a:xfrm>
              <a:off x="4002442" y="3526192"/>
              <a:ext cx="1990017" cy="1990017"/>
              <a:chOff x="3845536" y="1830658"/>
              <a:chExt cx="1990017" cy="1990017"/>
            </a:xfrm>
          </p:grpSpPr>
          <p:sp>
            <p:nvSpPr>
              <p:cNvPr id="16" name="圆角矩形 15"/>
              <p:cNvSpPr/>
              <p:nvPr/>
            </p:nvSpPr>
            <p:spPr>
              <a:xfrm>
                <a:off x="3845536" y="1830658"/>
                <a:ext cx="1990017" cy="199001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17" name="圆角矩形 16"/>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grpSp>
        <p:grpSp>
          <p:nvGrpSpPr>
            <p:cNvPr id="13" name="组合 12"/>
            <p:cNvGrpSpPr/>
            <p:nvPr/>
          </p:nvGrpSpPr>
          <p:grpSpPr>
            <a:xfrm>
              <a:off x="6199542" y="3526192"/>
              <a:ext cx="1990017" cy="1990017"/>
              <a:chOff x="3845536" y="1830658"/>
              <a:chExt cx="1990017" cy="1990017"/>
            </a:xfrm>
          </p:grpSpPr>
          <p:sp>
            <p:nvSpPr>
              <p:cNvPr id="14" name="圆角矩形 13"/>
              <p:cNvSpPr/>
              <p:nvPr/>
            </p:nvSpPr>
            <p:spPr>
              <a:xfrm>
                <a:off x="3845536" y="1830658"/>
                <a:ext cx="1990017" cy="1990017"/>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15" name="圆角矩形 14"/>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grpSp>
      </p:grpSp>
      <p:sp>
        <p:nvSpPr>
          <p:cNvPr id="22" name="圆角矩形 23"/>
          <p:cNvSpPr/>
          <p:nvPr/>
        </p:nvSpPr>
        <p:spPr>
          <a:xfrm>
            <a:off x="2752293" y="987576"/>
            <a:ext cx="258040" cy="2580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23" name="圆角矩形 23"/>
          <p:cNvSpPr/>
          <p:nvPr/>
        </p:nvSpPr>
        <p:spPr>
          <a:xfrm>
            <a:off x="6133668" y="987576"/>
            <a:ext cx="258040" cy="2580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24" name="圆角矩形 23"/>
          <p:cNvSpPr/>
          <p:nvPr/>
        </p:nvSpPr>
        <p:spPr>
          <a:xfrm>
            <a:off x="2752293" y="4368951"/>
            <a:ext cx="258040" cy="2580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sp>
        <p:nvSpPr>
          <p:cNvPr id="25" name="圆角矩形 23"/>
          <p:cNvSpPr/>
          <p:nvPr/>
        </p:nvSpPr>
        <p:spPr>
          <a:xfrm>
            <a:off x="6133668" y="4368951"/>
            <a:ext cx="258040" cy="2580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84AEF7"/>
              </a:solidFill>
              <a:latin typeface="Montserrat" panose="00000500000000000000" charset="0"/>
              <a:ea typeface="Montserrat" panose="00000500000000000000" charset="0"/>
              <a:cs typeface="Montserrat" panose="00000500000000000000" charset="0"/>
            </a:endParaRPr>
          </a:p>
        </p:txBody>
      </p:sp>
      <p:grpSp>
        <p:nvGrpSpPr>
          <p:cNvPr id="37" name="组合 36"/>
          <p:cNvGrpSpPr/>
          <p:nvPr/>
        </p:nvGrpSpPr>
        <p:grpSpPr>
          <a:xfrm>
            <a:off x="3694789" y="1980015"/>
            <a:ext cx="363772" cy="301991"/>
            <a:chOff x="3132963" y="3140191"/>
            <a:chExt cx="645573" cy="535933"/>
          </a:xfrm>
          <a:solidFill>
            <a:schemeClr val="accent2"/>
          </a:solidFill>
        </p:grpSpPr>
        <p:sp>
          <p:nvSpPr>
            <p:cNvPr id="3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3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grpSp>
      <p:grpSp>
        <p:nvGrpSpPr>
          <p:cNvPr id="44" name="组合 43"/>
          <p:cNvGrpSpPr/>
          <p:nvPr/>
        </p:nvGrpSpPr>
        <p:grpSpPr>
          <a:xfrm>
            <a:off x="5113751" y="1954911"/>
            <a:ext cx="345269" cy="352188"/>
            <a:chOff x="5700126" y="3099646"/>
            <a:chExt cx="612739" cy="625016"/>
          </a:xfrm>
          <a:solidFill>
            <a:schemeClr val="accent1"/>
          </a:solidFill>
        </p:grpSpPr>
        <p:sp>
          <p:nvSpPr>
            <p:cNvPr id="45"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6"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7"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8"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49"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0"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1"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2"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3"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grpSp>
      <p:grpSp>
        <p:nvGrpSpPr>
          <p:cNvPr id="54" name="组合 53"/>
          <p:cNvGrpSpPr/>
          <p:nvPr/>
        </p:nvGrpSpPr>
        <p:grpSpPr>
          <a:xfrm>
            <a:off x="3695765" y="3350953"/>
            <a:ext cx="361841" cy="341408"/>
            <a:chOff x="3098700" y="5569159"/>
            <a:chExt cx="642147" cy="605886"/>
          </a:xfrm>
          <a:solidFill>
            <a:schemeClr val="accent1"/>
          </a:solidFill>
        </p:grpSpPr>
        <p:sp>
          <p:nvSpPr>
            <p:cNvPr id="55"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6"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7"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8"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59"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grpSp>
      <p:grpSp>
        <p:nvGrpSpPr>
          <p:cNvPr id="60" name="组合 59"/>
          <p:cNvGrpSpPr/>
          <p:nvPr/>
        </p:nvGrpSpPr>
        <p:grpSpPr>
          <a:xfrm>
            <a:off x="5113187" y="3349106"/>
            <a:ext cx="346397" cy="345109"/>
            <a:chOff x="6932170" y="3118777"/>
            <a:chExt cx="614738" cy="612452"/>
          </a:xfrm>
          <a:solidFill>
            <a:schemeClr val="accent2"/>
          </a:solidFill>
        </p:grpSpPr>
        <p:sp>
          <p:nvSpPr>
            <p:cNvPr id="61"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2"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3"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4"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5"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6"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7"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8"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69"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70"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71"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sp>
          <p:nvSpPr>
            <p:cNvPr id="72"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ontserrat" panose="00000500000000000000" charset="0"/>
                <a:ea typeface="Montserrat" panose="00000500000000000000" charset="0"/>
                <a:cs typeface="Montserrat" panose="00000500000000000000" charset="0"/>
              </a:endParaRPr>
            </a:p>
          </p:txBody>
        </p:sp>
      </p:grpSp>
      <p:sp>
        <p:nvSpPr>
          <p:cNvPr id="81" name="TextBox 11"/>
          <p:cNvSpPr txBox="1">
            <a:spLocks noChangeArrowheads="1"/>
          </p:cNvSpPr>
          <p:nvPr/>
        </p:nvSpPr>
        <p:spPr bwMode="auto">
          <a:xfrm flipH="1">
            <a:off x="755650" y="1710690"/>
            <a:ext cx="247205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82" name="TextBox 11"/>
          <p:cNvSpPr txBox="1">
            <a:spLocks noChangeArrowheads="1"/>
          </p:cNvSpPr>
          <p:nvPr/>
        </p:nvSpPr>
        <p:spPr bwMode="auto">
          <a:xfrm flipH="1">
            <a:off x="755579" y="1416168"/>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83" name="TextBox 11"/>
          <p:cNvSpPr txBox="1">
            <a:spLocks noChangeArrowheads="1"/>
          </p:cNvSpPr>
          <p:nvPr/>
        </p:nvSpPr>
        <p:spPr bwMode="auto">
          <a:xfrm flipH="1">
            <a:off x="755650" y="3443605"/>
            <a:ext cx="242951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84" name="TextBox 11"/>
          <p:cNvSpPr txBox="1">
            <a:spLocks noChangeArrowheads="1"/>
          </p:cNvSpPr>
          <p:nvPr/>
        </p:nvSpPr>
        <p:spPr bwMode="auto">
          <a:xfrm flipH="1">
            <a:off x="755579" y="3149143"/>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85" name="TextBox 11"/>
          <p:cNvSpPr txBox="1">
            <a:spLocks noChangeArrowheads="1"/>
          </p:cNvSpPr>
          <p:nvPr/>
        </p:nvSpPr>
        <p:spPr bwMode="auto">
          <a:xfrm flipH="1">
            <a:off x="6156325" y="1710690"/>
            <a:ext cx="245300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86" name="TextBox 11"/>
          <p:cNvSpPr txBox="1">
            <a:spLocks noChangeArrowheads="1"/>
          </p:cNvSpPr>
          <p:nvPr/>
        </p:nvSpPr>
        <p:spPr bwMode="auto">
          <a:xfrm flipH="1">
            <a:off x="6156184" y="1416168"/>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87" name="TextBox 11"/>
          <p:cNvSpPr txBox="1">
            <a:spLocks noChangeArrowheads="1"/>
          </p:cNvSpPr>
          <p:nvPr/>
        </p:nvSpPr>
        <p:spPr bwMode="auto">
          <a:xfrm flipH="1">
            <a:off x="6156325" y="3443605"/>
            <a:ext cx="243649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88" name="TextBox 11"/>
          <p:cNvSpPr txBox="1">
            <a:spLocks noChangeArrowheads="1"/>
          </p:cNvSpPr>
          <p:nvPr/>
        </p:nvSpPr>
        <p:spPr bwMode="auto">
          <a:xfrm flipH="1">
            <a:off x="6156184" y="3149143"/>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6" name="标题 2">
            <a:extLst>
              <a:ext uri="{FF2B5EF4-FFF2-40B4-BE49-F238E27FC236}">
                <a16:creationId xmlns:a16="http://schemas.microsoft.com/office/drawing/2014/main" id="{A61958AC-6CD9-5FEF-1D78-EB48FC0A9713}"/>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750" fill="hold"/>
                                        <p:tgtEl>
                                          <p:spTgt spid="22"/>
                                        </p:tgtEl>
                                        <p:attrNameLst>
                                          <p:attrName>ppt_w</p:attrName>
                                        </p:attrNameLst>
                                      </p:cBhvr>
                                      <p:tavLst>
                                        <p:tav tm="0">
                                          <p:val>
                                            <p:fltVal val="0"/>
                                          </p:val>
                                        </p:tav>
                                        <p:tav tm="100000">
                                          <p:val>
                                            <p:strVal val="#ppt_w"/>
                                          </p:val>
                                        </p:tav>
                                      </p:tavLst>
                                    </p:anim>
                                    <p:anim calcmode="lin" valueType="num">
                                      <p:cBhvr>
                                        <p:cTn id="33" dur="750" fill="hold"/>
                                        <p:tgtEl>
                                          <p:spTgt spid="22"/>
                                        </p:tgtEl>
                                        <p:attrNameLst>
                                          <p:attrName>ppt_h</p:attrName>
                                        </p:attrNameLst>
                                      </p:cBhvr>
                                      <p:tavLst>
                                        <p:tav tm="0">
                                          <p:val>
                                            <p:fltVal val="0"/>
                                          </p:val>
                                        </p:tav>
                                        <p:tav tm="100000">
                                          <p:val>
                                            <p:strVal val="#ppt_h"/>
                                          </p:val>
                                        </p:tav>
                                      </p:tavLst>
                                    </p:anim>
                                    <p:animEffect transition="in" filter="fade">
                                      <p:cBhvr>
                                        <p:cTn id="34" dur="75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750" fill="hold"/>
                                        <p:tgtEl>
                                          <p:spTgt spid="25"/>
                                        </p:tgtEl>
                                        <p:attrNameLst>
                                          <p:attrName>ppt_w</p:attrName>
                                        </p:attrNameLst>
                                      </p:cBhvr>
                                      <p:tavLst>
                                        <p:tav tm="0">
                                          <p:val>
                                            <p:fltVal val="0"/>
                                          </p:val>
                                        </p:tav>
                                        <p:tav tm="100000">
                                          <p:val>
                                            <p:strVal val="#ppt_w"/>
                                          </p:val>
                                        </p:tav>
                                      </p:tavLst>
                                    </p:anim>
                                    <p:anim calcmode="lin" valueType="num">
                                      <p:cBhvr>
                                        <p:cTn id="48" dur="750" fill="hold"/>
                                        <p:tgtEl>
                                          <p:spTgt spid="25"/>
                                        </p:tgtEl>
                                        <p:attrNameLst>
                                          <p:attrName>ppt_h</p:attrName>
                                        </p:attrNameLst>
                                      </p:cBhvr>
                                      <p:tavLst>
                                        <p:tav tm="0">
                                          <p:val>
                                            <p:fltVal val="0"/>
                                          </p:val>
                                        </p:tav>
                                        <p:tav tm="100000">
                                          <p:val>
                                            <p:strVal val="#ppt_h"/>
                                          </p:val>
                                        </p:tav>
                                      </p:tavLst>
                                    </p:anim>
                                    <p:animEffect transition="in" filter="fade">
                                      <p:cBhvr>
                                        <p:cTn id="49" dur="750"/>
                                        <p:tgtEl>
                                          <p:spTgt spid="25"/>
                                        </p:tgtEl>
                                      </p:cBhvr>
                                    </p:animEffect>
                                  </p:childTnLst>
                                </p:cTn>
                              </p:par>
                              <p:par>
                                <p:cTn id="50" presetID="53" presetClass="entr" presetSubtype="16"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750" fill="hold"/>
                                        <p:tgtEl>
                                          <p:spTgt spid="37"/>
                                        </p:tgtEl>
                                        <p:attrNameLst>
                                          <p:attrName>ppt_w</p:attrName>
                                        </p:attrNameLst>
                                      </p:cBhvr>
                                      <p:tavLst>
                                        <p:tav tm="0">
                                          <p:val>
                                            <p:fltVal val="0"/>
                                          </p:val>
                                        </p:tav>
                                        <p:tav tm="100000">
                                          <p:val>
                                            <p:strVal val="#ppt_w"/>
                                          </p:val>
                                        </p:tav>
                                      </p:tavLst>
                                    </p:anim>
                                    <p:anim calcmode="lin" valueType="num">
                                      <p:cBhvr>
                                        <p:cTn id="53" dur="750" fill="hold"/>
                                        <p:tgtEl>
                                          <p:spTgt spid="37"/>
                                        </p:tgtEl>
                                        <p:attrNameLst>
                                          <p:attrName>ppt_h</p:attrName>
                                        </p:attrNameLst>
                                      </p:cBhvr>
                                      <p:tavLst>
                                        <p:tav tm="0">
                                          <p:val>
                                            <p:fltVal val="0"/>
                                          </p:val>
                                        </p:tav>
                                        <p:tav tm="100000">
                                          <p:val>
                                            <p:strVal val="#ppt_h"/>
                                          </p:val>
                                        </p:tav>
                                      </p:tavLst>
                                    </p:anim>
                                    <p:animEffect transition="in" filter="fade">
                                      <p:cBhvr>
                                        <p:cTn id="54" dur="75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750" fill="hold"/>
                                        <p:tgtEl>
                                          <p:spTgt spid="44"/>
                                        </p:tgtEl>
                                        <p:attrNameLst>
                                          <p:attrName>ppt_w</p:attrName>
                                        </p:attrNameLst>
                                      </p:cBhvr>
                                      <p:tavLst>
                                        <p:tav tm="0">
                                          <p:val>
                                            <p:fltVal val="0"/>
                                          </p:val>
                                        </p:tav>
                                        <p:tav tm="100000">
                                          <p:val>
                                            <p:strVal val="#ppt_w"/>
                                          </p:val>
                                        </p:tav>
                                      </p:tavLst>
                                    </p:anim>
                                    <p:anim calcmode="lin" valueType="num">
                                      <p:cBhvr>
                                        <p:cTn id="58" dur="750" fill="hold"/>
                                        <p:tgtEl>
                                          <p:spTgt spid="44"/>
                                        </p:tgtEl>
                                        <p:attrNameLst>
                                          <p:attrName>ppt_h</p:attrName>
                                        </p:attrNameLst>
                                      </p:cBhvr>
                                      <p:tavLst>
                                        <p:tav tm="0">
                                          <p:val>
                                            <p:fltVal val="0"/>
                                          </p:val>
                                        </p:tav>
                                        <p:tav tm="100000">
                                          <p:val>
                                            <p:strVal val="#ppt_h"/>
                                          </p:val>
                                        </p:tav>
                                      </p:tavLst>
                                    </p:anim>
                                    <p:animEffect transition="in" filter="fade">
                                      <p:cBhvr>
                                        <p:cTn id="59" dur="750"/>
                                        <p:tgtEl>
                                          <p:spTgt spid="44"/>
                                        </p:tgtEl>
                                      </p:cBhvr>
                                    </p:animEffect>
                                  </p:childTnLst>
                                </p:cTn>
                              </p:par>
                              <p:par>
                                <p:cTn id="60" presetID="53" presetClass="entr" presetSubtype="16"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750" fill="hold"/>
                                        <p:tgtEl>
                                          <p:spTgt spid="54"/>
                                        </p:tgtEl>
                                        <p:attrNameLst>
                                          <p:attrName>ppt_w</p:attrName>
                                        </p:attrNameLst>
                                      </p:cBhvr>
                                      <p:tavLst>
                                        <p:tav tm="0">
                                          <p:val>
                                            <p:fltVal val="0"/>
                                          </p:val>
                                        </p:tav>
                                        <p:tav tm="100000">
                                          <p:val>
                                            <p:strVal val="#ppt_w"/>
                                          </p:val>
                                        </p:tav>
                                      </p:tavLst>
                                    </p:anim>
                                    <p:anim calcmode="lin" valueType="num">
                                      <p:cBhvr>
                                        <p:cTn id="63" dur="750" fill="hold"/>
                                        <p:tgtEl>
                                          <p:spTgt spid="54"/>
                                        </p:tgtEl>
                                        <p:attrNameLst>
                                          <p:attrName>ppt_h</p:attrName>
                                        </p:attrNameLst>
                                      </p:cBhvr>
                                      <p:tavLst>
                                        <p:tav tm="0">
                                          <p:val>
                                            <p:fltVal val="0"/>
                                          </p:val>
                                        </p:tav>
                                        <p:tav tm="100000">
                                          <p:val>
                                            <p:strVal val="#ppt_h"/>
                                          </p:val>
                                        </p:tav>
                                      </p:tavLst>
                                    </p:anim>
                                    <p:animEffect transition="in" filter="fade">
                                      <p:cBhvr>
                                        <p:cTn id="64" dur="750"/>
                                        <p:tgtEl>
                                          <p:spTgt spid="54"/>
                                        </p:tgtEl>
                                      </p:cBhvr>
                                    </p:animEffect>
                                  </p:childTnLst>
                                </p:cTn>
                              </p:par>
                              <p:par>
                                <p:cTn id="65" presetID="53" presetClass="entr" presetSubtype="16"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750" fill="hold"/>
                                        <p:tgtEl>
                                          <p:spTgt spid="60"/>
                                        </p:tgtEl>
                                        <p:attrNameLst>
                                          <p:attrName>ppt_w</p:attrName>
                                        </p:attrNameLst>
                                      </p:cBhvr>
                                      <p:tavLst>
                                        <p:tav tm="0">
                                          <p:val>
                                            <p:fltVal val="0"/>
                                          </p:val>
                                        </p:tav>
                                        <p:tav tm="100000">
                                          <p:val>
                                            <p:strVal val="#ppt_w"/>
                                          </p:val>
                                        </p:tav>
                                      </p:tavLst>
                                    </p:anim>
                                    <p:anim calcmode="lin" valueType="num">
                                      <p:cBhvr>
                                        <p:cTn id="68" dur="750" fill="hold"/>
                                        <p:tgtEl>
                                          <p:spTgt spid="60"/>
                                        </p:tgtEl>
                                        <p:attrNameLst>
                                          <p:attrName>ppt_h</p:attrName>
                                        </p:attrNameLst>
                                      </p:cBhvr>
                                      <p:tavLst>
                                        <p:tav tm="0">
                                          <p:val>
                                            <p:fltVal val="0"/>
                                          </p:val>
                                        </p:tav>
                                        <p:tav tm="100000">
                                          <p:val>
                                            <p:strVal val="#ppt_h"/>
                                          </p:val>
                                        </p:tav>
                                      </p:tavLst>
                                    </p:anim>
                                    <p:animEffect transition="in" filter="fade">
                                      <p:cBhvr>
                                        <p:cTn id="69" dur="750"/>
                                        <p:tgtEl>
                                          <p:spTgt spid="60"/>
                                        </p:tgtEl>
                                      </p:cBhvr>
                                    </p:animEffect>
                                  </p:childTnLst>
                                </p:cTn>
                              </p:par>
                              <p:par>
                                <p:cTn id="70" presetID="47" presetClass="entr" presetSubtype="0" fill="hold" grpId="0" nodeType="withEffect">
                                  <p:stCondLst>
                                    <p:cond delay="30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1000"/>
                                        <p:tgtEl>
                                          <p:spTgt spid="82"/>
                                        </p:tgtEl>
                                      </p:cBhvr>
                                    </p:animEffect>
                                    <p:anim calcmode="lin" valueType="num">
                                      <p:cBhvr>
                                        <p:cTn id="73" dur="1000" fill="hold"/>
                                        <p:tgtEl>
                                          <p:spTgt spid="82"/>
                                        </p:tgtEl>
                                        <p:attrNameLst>
                                          <p:attrName>ppt_x</p:attrName>
                                        </p:attrNameLst>
                                      </p:cBhvr>
                                      <p:tavLst>
                                        <p:tav tm="0">
                                          <p:val>
                                            <p:strVal val="#ppt_x"/>
                                          </p:val>
                                        </p:tav>
                                        <p:tav tm="100000">
                                          <p:val>
                                            <p:strVal val="#ppt_x"/>
                                          </p:val>
                                        </p:tav>
                                      </p:tavLst>
                                    </p:anim>
                                    <p:anim calcmode="lin" valueType="num">
                                      <p:cBhvr>
                                        <p:cTn id="74" dur="1000" fill="hold"/>
                                        <p:tgtEl>
                                          <p:spTgt spid="82"/>
                                        </p:tgtEl>
                                        <p:attrNameLst>
                                          <p:attrName>ppt_y</p:attrName>
                                        </p:attrNameLst>
                                      </p:cBhvr>
                                      <p:tavLst>
                                        <p:tav tm="0">
                                          <p:val>
                                            <p:strVal val="#ppt_y-.1"/>
                                          </p:val>
                                        </p:tav>
                                        <p:tav tm="100000">
                                          <p:val>
                                            <p:strVal val="#ppt_y"/>
                                          </p:val>
                                        </p:tav>
                                      </p:tavLst>
                                    </p:anim>
                                  </p:childTnLst>
                                </p:cTn>
                              </p:par>
                              <p:par>
                                <p:cTn id="75" presetID="22" presetClass="entr" presetSubtype="8" fill="hold" grpId="0" nodeType="withEffect">
                                  <p:stCondLst>
                                    <p:cond delay="75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1000"/>
                                        <p:tgtEl>
                                          <p:spTgt spid="81"/>
                                        </p:tgtEl>
                                      </p:cBhvr>
                                    </p:animEffect>
                                  </p:childTnLst>
                                </p:cTn>
                              </p:par>
                            </p:childTnLst>
                          </p:cTn>
                        </p:par>
                        <p:par>
                          <p:cTn id="78" fill="hold">
                            <p:stCondLst>
                              <p:cond delay="1000"/>
                            </p:stCondLst>
                            <p:childTnLst>
                              <p:par>
                                <p:cTn id="79" presetID="47" presetClass="entr" presetSubtype="0"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1000"/>
                                        <p:tgtEl>
                                          <p:spTgt spid="84"/>
                                        </p:tgtEl>
                                      </p:cBhvr>
                                    </p:animEffect>
                                    <p:anim calcmode="lin" valueType="num">
                                      <p:cBhvr>
                                        <p:cTn id="82" dur="1000" fill="hold"/>
                                        <p:tgtEl>
                                          <p:spTgt spid="84"/>
                                        </p:tgtEl>
                                        <p:attrNameLst>
                                          <p:attrName>ppt_x</p:attrName>
                                        </p:attrNameLst>
                                      </p:cBhvr>
                                      <p:tavLst>
                                        <p:tav tm="0">
                                          <p:val>
                                            <p:strVal val="#ppt_x"/>
                                          </p:val>
                                        </p:tav>
                                        <p:tav tm="100000">
                                          <p:val>
                                            <p:strVal val="#ppt_x"/>
                                          </p:val>
                                        </p:tav>
                                      </p:tavLst>
                                    </p:anim>
                                    <p:anim calcmode="lin" valueType="num">
                                      <p:cBhvr>
                                        <p:cTn id="83" dur="1000" fill="hold"/>
                                        <p:tgtEl>
                                          <p:spTgt spid="84"/>
                                        </p:tgtEl>
                                        <p:attrNameLst>
                                          <p:attrName>ppt_y</p:attrName>
                                        </p:attrNameLst>
                                      </p:cBhvr>
                                      <p:tavLst>
                                        <p:tav tm="0">
                                          <p:val>
                                            <p:strVal val="#ppt_y-.1"/>
                                          </p:val>
                                        </p:tav>
                                        <p:tav tm="100000">
                                          <p:val>
                                            <p:strVal val="#ppt_y"/>
                                          </p:val>
                                        </p:tav>
                                      </p:tavLst>
                                    </p:anim>
                                  </p:childTnLst>
                                </p:cTn>
                              </p:par>
                              <p:par>
                                <p:cTn id="84" presetID="22" presetClass="entr" presetSubtype="8" fill="hold" grpId="0" nodeType="withEffect">
                                  <p:stCondLst>
                                    <p:cond delay="750"/>
                                  </p:stCondLst>
                                  <p:childTnLst>
                                    <p:set>
                                      <p:cBhvr>
                                        <p:cTn id="85" dur="1" fill="hold">
                                          <p:stCondLst>
                                            <p:cond delay="0"/>
                                          </p:stCondLst>
                                        </p:cTn>
                                        <p:tgtEl>
                                          <p:spTgt spid="83"/>
                                        </p:tgtEl>
                                        <p:attrNameLst>
                                          <p:attrName>style.visibility</p:attrName>
                                        </p:attrNameLst>
                                      </p:cBhvr>
                                      <p:to>
                                        <p:strVal val="visible"/>
                                      </p:to>
                                    </p:set>
                                    <p:animEffect transition="in" filter="wipe(left)">
                                      <p:cBhvr>
                                        <p:cTn id="86" dur="1000"/>
                                        <p:tgtEl>
                                          <p:spTgt spid="83"/>
                                        </p:tgtEl>
                                      </p:cBhvr>
                                    </p:animEffect>
                                  </p:childTnLst>
                                </p:cTn>
                              </p:par>
                            </p:childTnLst>
                          </p:cTn>
                        </p:par>
                        <p:par>
                          <p:cTn id="87" fill="hold">
                            <p:stCondLst>
                              <p:cond delay="2000"/>
                            </p:stCondLst>
                            <p:childTnLst>
                              <p:par>
                                <p:cTn id="88" presetID="47" presetClass="entr" presetSubtype="0" fill="hold" grpId="0"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1000"/>
                                        <p:tgtEl>
                                          <p:spTgt spid="86"/>
                                        </p:tgtEl>
                                      </p:cBhvr>
                                    </p:animEffect>
                                    <p:anim calcmode="lin" valueType="num">
                                      <p:cBhvr>
                                        <p:cTn id="91" dur="1000" fill="hold"/>
                                        <p:tgtEl>
                                          <p:spTgt spid="86"/>
                                        </p:tgtEl>
                                        <p:attrNameLst>
                                          <p:attrName>ppt_x</p:attrName>
                                        </p:attrNameLst>
                                      </p:cBhvr>
                                      <p:tavLst>
                                        <p:tav tm="0">
                                          <p:val>
                                            <p:strVal val="#ppt_x"/>
                                          </p:val>
                                        </p:tav>
                                        <p:tav tm="100000">
                                          <p:val>
                                            <p:strVal val="#ppt_x"/>
                                          </p:val>
                                        </p:tav>
                                      </p:tavLst>
                                    </p:anim>
                                    <p:anim calcmode="lin" valueType="num">
                                      <p:cBhvr>
                                        <p:cTn id="92" dur="1000" fill="hold"/>
                                        <p:tgtEl>
                                          <p:spTgt spid="86"/>
                                        </p:tgtEl>
                                        <p:attrNameLst>
                                          <p:attrName>ppt_y</p:attrName>
                                        </p:attrNameLst>
                                      </p:cBhvr>
                                      <p:tavLst>
                                        <p:tav tm="0">
                                          <p:val>
                                            <p:strVal val="#ppt_y-.1"/>
                                          </p:val>
                                        </p:tav>
                                        <p:tav tm="100000">
                                          <p:val>
                                            <p:strVal val="#ppt_y"/>
                                          </p:val>
                                        </p:tav>
                                      </p:tavLst>
                                    </p:anim>
                                  </p:childTnLst>
                                </p:cTn>
                              </p:par>
                              <p:par>
                                <p:cTn id="93" presetID="22" presetClass="entr" presetSubtype="8" fill="hold" grpId="0" nodeType="withEffect">
                                  <p:stCondLst>
                                    <p:cond delay="750"/>
                                  </p:stCondLst>
                                  <p:childTnLst>
                                    <p:set>
                                      <p:cBhvr>
                                        <p:cTn id="94" dur="1" fill="hold">
                                          <p:stCondLst>
                                            <p:cond delay="0"/>
                                          </p:stCondLst>
                                        </p:cTn>
                                        <p:tgtEl>
                                          <p:spTgt spid="85"/>
                                        </p:tgtEl>
                                        <p:attrNameLst>
                                          <p:attrName>style.visibility</p:attrName>
                                        </p:attrNameLst>
                                      </p:cBhvr>
                                      <p:to>
                                        <p:strVal val="visible"/>
                                      </p:to>
                                    </p:set>
                                    <p:animEffect transition="in" filter="wipe(left)">
                                      <p:cBhvr>
                                        <p:cTn id="95" dur="1000"/>
                                        <p:tgtEl>
                                          <p:spTgt spid="85"/>
                                        </p:tgtEl>
                                      </p:cBhvr>
                                    </p:animEffect>
                                  </p:childTnLst>
                                </p:cTn>
                              </p:par>
                            </p:childTnLst>
                          </p:cTn>
                        </p:par>
                        <p:par>
                          <p:cTn id="96" fill="hold">
                            <p:stCondLst>
                              <p:cond delay="3000"/>
                            </p:stCondLst>
                            <p:childTnLst>
                              <p:par>
                                <p:cTn id="97" presetID="47" presetClass="entr" presetSubtype="0"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1000"/>
                                        <p:tgtEl>
                                          <p:spTgt spid="88"/>
                                        </p:tgtEl>
                                      </p:cBhvr>
                                    </p:animEffect>
                                    <p:anim calcmode="lin" valueType="num">
                                      <p:cBhvr>
                                        <p:cTn id="100" dur="1000" fill="hold"/>
                                        <p:tgtEl>
                                          <p:spTgt spid="88"/>
                                        </p:tgtEl>
                                        <p:attrNameLst>
                                          <p:attrName>ppt_x</p:attrName>
                                        </p:attrNameLst>
                                      </p:cBhvr>
                                      <p:tavLst>
                                        <p:tav tm="0">
                                          <p:val>
                                            <p:strVal val="#ppt_x"/>
                                          </p:val>
                                        </p:tav>
                                        <p:tav tm="100000">
                                          <p:val>
                                            <p:strVal val="#ppt_x"/>
                                          </p:val>
                                        </p:tav>
                                      </p:tavLst>
                                    </p:anim>
                                    <p:anim calcmode="lin" valueType="num">
                                      <p:cBhvr>
                                        <p:cTn id="101" dur="1000" fill="hold"/>
                                        <p:tgtEl>
                                          <p:spTgt spid="88"/>
                                        </p:tgtEl>
                                        <p:attrNameLst>
                                          <p:attrName>ppt_y</p:attrName>
                                        </p:attrNameLst>
                                      </p:cBhvr>
                                      <p:tavLst>
                                        <p:tav tm="0">
                                          <p:val>
                                            <p:strVal val="#ppt_y-.1"/>
                                          </p:val>
                                        </p:tav>
                                        <p:tav tm="100000">
                                          <p:val>
                                            <p:strVal val="#ppt_y"/>
                                          </p:val>
                                        </p:tav>
                                      </p:tavLst>
                                    </p:anim>
                                  </p:childTnLst>
                                </p:cTn>
                              </p:par>
                              <p:par>
                                <p:cTn id="102" presetID="22" presetClass="entr" presetSubtype="8" fill="hold" grpId="0" nodeType="withEffect">
                                  <p:stCondLst>
                                    <p:cond delay="750"/>
                                  </p:stCondLst>
                                  <p:childTnLst>
                                    <p:set>
                                      <p:cBhvr>
                                        <p:cTn id="103" dur="1" fill="hold">
                                          <p:stCondLst>
                                            <p:cond delay="0"/>
                                          </p:stCondLst>
                                        </p:cTn>
                                        <p:tgtEl>
                                          <p:spTgt spid="87"/>
                                        </p:tgtEl>
                                        <p:attrNameLst>
                                          <p:attrName>style.visibility</p:attrName>
                                        </p:attrNameLst>
                                      </p:cBhvr>
                                      <p:to>
                                        <p:strVal val="visible"/>
                                      </p:to>
                                    </p:set>
                                    <p:animEffect transition="in" filter="wipe(left)">
                                      <p:cBhvr>
                                        <p:cTn id="10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2192543" y="1977629"/>
            <a:ext cx="4830365" cy="922734"/>
            <a:chOff x="2922847" y="2636911"/>
            <a:chExt cx="6440416" cy="1229529"/>
          </a:xfrm>
        </p:grpSpPr>
        <p:sp>
          <p:nvSpPr>
            <p:cNvPr id="6" name="直接连接符 5"/>
            <p:cNvSpPr>
              <a:spLocks noChangeShapeType="1"/>
            </p:cNvSpPr>
            <p:nvPr/>
          </p:nvSpPr>
          <p:spPr bwMode="auto">
            <a:xfrm>
              <a:off x="2922847" y="3186087"/>
              <a:ext cx="1839656" cy="680353"/>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070">
                <a:solidFill>
                  <a:schemeClr val="accent2"/>
                </a:solidFill>
                <a:latin typeface="Montserrat" panose="00000500000000000000" charset="0"/>
                <a:ea typeface="Montserrat" panose="00000500000000000000" charset="0"/>
                <a:cs typeface="Montserrat" panose="00000500000000000000" charset="0"/>
              </a:endParaRPr>
            </a:p>
          </p:txBody>
        </p:sp>
        <p:sp>
          <p:nvSpPr>
            <p:cNvPr id="7" name="直接连接符 158"/>
            <p:cNvSpPr>
              <a:spLocks noChangeShapeType="1"/>
            </p:cNvSpPr>
            <p:nvPr/>
          </p:nvSpPr>
          <p:spPr bwMode="auto">
            <a:xfrm flipV="1">
              <a:off x="4762503" y="2636911"/>
              <a:ext cx="2628847" cy="122952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070">
                <a:solidFill>
                  <a:schemeClr val="accent2"/>
                </a:solidFill>
                <a:latin typeface="Montserrat" panose="00000500000000000000" charset="0"/>
                <a:ea typeface="Montserrat" panose="00000500000000000000" charset="0"/>
                <a:cs typeface="Montserrat" panose="00000500000000000000" charset="0"/>
              </a:endParaRPr>
            </a:p>
          </p:txBody>
        </p:sp>
        <p:sp>
          <p:nvSpPr>
            <p:cNvPr id="8" name="直接连接符 159"/>
            <p:cNvSpPr>
              <a:spLocks noChangeShapeType="1"/>
            </p:cNvSpPr>
            <p:nvPr/>
          </p:nvSpPr>
          <p:spPr bwMode="auto">
            <a:xfrm>
              <a:off x="7391350" y="2636912"/>
              <a:ext cx="1971913" cy="961472"/>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070">
                <a:solidFill>
                  <a:schemeClr val="accent2"/>
                </a:solidFill>
                <a:latin typeface="Montserrat" panose="00000500000000000000" charset="0"/>
                <a:ea typeface="Montserrat" panose="00000500000000000000" charset="0"/>
                <a:cs typeface="Montserrat" panose="00000500000000000000" charset="0"/>
              </a:endParaRPr>
            </a:p>
          </p:txBody>
        </p:sp>
      </p:grpSp>
      <p:grpSp>
        <p:nvGrpSpPr>
          <p:cNvPr id="17" name="组合 16"/>
          <p:cNvGrpSpPr/>
          <p:nvPr/>
        </p:nvGrpSpPr>
        <p:grpSpPr bwMode="auto">
          <a:xfrm>
            <a:off x="1576983" y="2091930"/>
            <a:ext cx="647700" cy="682228"/>
            <a:chOff x="2102110" y="2789212"/>
            <a:chExt cx="863600" cy="909637"/>
          </a:xfrm>
          <a:solidFill>
            <a:schemeClr val="accent2"/>
          </a:solidFill>
        </p:grpSpPr>
        <p:sp>
          <p:nvSpPr>
            <p:cNvPr id="18"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9" name="文本框 19"/>
            <p:cNvSpPr>
              <a:spLocks noChangeArrowheads="1"/>
            </p:cNvSpPr>
            <p:nvPr/>
          </p:nvSpPr>
          <p:spPr bwMode="auto">
            <a:xfrm>
              <a:off x="2129162" y="2895217"/>
              <a:ext cx="809497" cy="6976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01</a:t>
              </a:r>
              <a:endParaRPr lang="zh-CN" altLang="en-US" sz="2800"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grpSp>
        <p:nvGrpSpPr>
          <p:cNvPr id="20" name="组合 19"/>
          <p:cNvGrpSpPr/>
          <p:nvPr/>
        </p:nvGrpSpPr>
        <p:grpSpPr bwMode="auto">
          <a:xfrm>
            <a:off x="3108364" y="2197894"/>
            <a:ext cx="885032" cy="933450"/>
            <a:chOff x="4197139" y="3106258"/>
            <a:chExt cx="1181100" cy="1244600"/>
          </a:xfrm>
          <a:solidFill>
            <a:schemeClr val="accent1"/>
          </a:solidFill>
        </p:grpSpPr>
        <p:sp>
          <p:nvSpPr>
            <p:cNvPr id="21" name="矩形 150"/>
            <p:cNvSpPr>
              <a:spLocks noChangeArrowheads="1"/>
            </p:cNvSpPr>
            <p:nvPr/>
          </p:nvSpPr>
          <p:spPr bwMode="auto">
            <a:xfrm>
              <a:off x="4197139" y="3106258"/>
              <a:ext cx="1181100" cy="1244600"/>
            </a:xfrm>
            <a:prstGeom prst="rect">
              <a:avLst/>
            </a:prstGeom>
            <a:grp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2" name="文本框 19"/>
            <p:cNvSpPr>
              <a:spLocks noChangeArrowheads="1"/>
            </p:cNvSpPr>
            <p:nvPr/>
          </p:nvSpPr>
          <p:spPr bwMode="auto">
            <a:xfrm>
              <a:off x="4224463" y="3338709"/>
              <a:ext cx="1126448" cy="7797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02</a:t>
              </a:r>
              <a:endParaRPr lang="zh-CN" altLang="en-US" sz="3200"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grpSp>
        <p:nvGrpSpPr>
          <p:cNvPr id="23" name="组合 22"/>
          <p:cNvGrpSpPr/>
          <p:nvPr/>
        </p:nvGrpSpPr>
        <p:grpSpPr bwMode="auto">
          <a:xfrm>
            <a:off x="4990646" y="1500040"/>
            <a:ext cx="1033328" cy="1089422"/>
            <a:chOff x="6534338" y="2152171"/>
            <a:chExt cx="1377950" cy="1452562"/>
          </a:xfrm>
          <a:solidFill>
            <a:schemeClr val="accent2"/>
          </a:solidFill>
        </p:grpSpPr>
        <p:sp>
          <p:nvSpPr>
            <p:cNvPr id="24" name="矩形 156"/>
            <p:cNvSpPr>
              <a:spLocks noChangeArrowheads="1"/>
            </p:cNvSpPr>
            <p:nvPr/>
          </p:nvSpPr>
          <p:spPr bwMode="auto">
            <a:xfrm>
              <a:off x="6534338" y="2152171"/>
              <a:ext cx="1377950" cy="1452562"/>
            </a:xfrm>
            <a:prstGeom prst="rect">
              <a:avLst/>
            </a:prstGeom>
            <a:grp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5" name="文本框 19"/>
            <p:cNvSpPr>
              <a:spLocks noChangeArrowheads="1"/>
            </p:cNvSpPr>
            <p:nvPr/>
          </p:nvSpPr>
          <p:spPr bwMode="auto">
            <a:xfrm>
              <a:off x="6791386" y="2447566"/>
              <a:ext cx="863854" cy="861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eaLnBrk="1" fontAlgn="auto" hangingPunct="1">
                <a:spcBef>
                  <a:spcPts val="0"/>
                </a:spcBef>
                <a:spcAft>
                  <a:spcPts val="0"/>
                </a:spcAft>
                <a:defRPr/>
              </a:pPr>
              <a:r>
                <a:rPr lang="en-US" sz="3600" spc="-113"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03</a:t>
              </a:r>
              <a:endParaRPr lang="zh-CN" altLang="en-US" sz="1400" spc="-113"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grpSp>
        <p:nvGrpSpPr>
          <p:cNvPr id="29" name="组合 28"/>
          <p:cNvGrpSpPr/>
          <p:nvPr/>
        </p:nvGrpSpPr>
        <p:grpSpPr bwMode="auto">
          <a:xfrm>
            <a:off x="6807404" y="2068116"/>
            <a:ext cx="885825" cy="933450"/>
            <a:chOff x="9036558" y="2991386"/>
            <a:chExt cx="1181100" cy="1244600"/>
          </a:xfrm>
          <a:solidFill>
            <a:schemeClr val="accent1"/>
          </a:solidFill>
        </p:grpSpPr>
        <p:sp>
          <p:nvSpPr>
            <p:cNvPr id="30" name="矩形 157"/>
            <p:cNvSpPr>
              <a:spLocks noChangeArrowheads="1"/>
            </p:cNvSpPr>
            <p:nvPr/>
          </p:nvSpPr>
          <p:spPr bwMode="auto">
            <a:xfrm>
              <a:off x="9036558" y="2991386"/>
              <a:ext cx="1181100" cy="1244600"/>
            </a:xfrm>
            <a:prstGeom prst="rect">
              <a:avLst/>
            </a:prstGeom>
            <a:grpFill/>
            <a:ln>
              <a:noFill/>
            </a:ln>
            <a:effectLst/>
          </p:spPr>
          <p:txBody>
            <a:bodyPr anchor="ctr"/>
            <a:lstStyle/>
            <a:p>
              <a:pPr algn="ctr" defTabSz="685800" eaLnBrk="1" fontAlgn="auto" hangingPunct="1">
                <a:spcBef>
                  <a:spcPts val="0"/>
                </a:spcBef>
                <a:spcAft>
                  <a:spcPts val="0"/>
                </a:spcAft>
                <a:defRPr/>
              </a:pPr>
              <a:endParaRPr lang="zh-CN" altLang="zh-CN" sz="110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1" name="文本框 19"/>
            <p:cNvSpPr>
              <a:spLocks noChangeArrowheads="1"/>
            </p:cNvSpPr>
            <p:nvPr/>
          </p:nvSpPr>
          <p:spPr bwMode="auto">
            <a:xfrm>
              <a:off x="9256066" y="3264873"/>
              <a:ext cx="742084" cy="6976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04</a:t>
              </a:r>
              <a:endParaRPr lang="zh-CN" altLang="en-US" sz="1600"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sp>
        <p:nvSpPr>
          <p:cNvPr id="32" name="TextBox 11"/>
          <p:cNvSpPr txBox="1">
            <a:spLocks noChangeArrowheads="1"/>
          </p:cNvSpPr>
          <p:nvPr/>
        </p:nvSpPr>
        <p:spPr bwMode="auto">
          <a:xfrm flipH="1">
            <a:off x="683800" y="3182610"/>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3" name="TextBox 11"/>
          <p:cNvSpPr txBox="1">
            <a:spLocks noChangeArrowheads="1"/>
          </p:cNvSpPr>
          <p:nvPr/>
        </p:nvSpPr>
        <p:spPr bwMode="auto">
          <a:xfrm flipH="1">
            <a:off x="683816" y="2887861"/>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4" name="TextBox 11"/>
          <p:cNvSpPr txBox="1">
            <a:spLocks noChangeArrowheads="1"/>
          </p:cNvSpPr>
          <p:nvPr/>
        </p:nvSpPr>
        <p:spPr bwMode="auto">
          <a:xfrm flipH="1">
            <a:off x="2772042" y="3769930"/>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5" name="TextBox 11"/>
          <p:cNvSpPr txBox="1">
            <a:spLocks noChangeArrowheads="1"/>
          </p:cNvSpPr>
          <p:nvPr/>
        </p:nvSpPr>
        <p:spPr bwMode="auto">
          <a:xfrm flipH="1">
            <a:off x="2772058" y="347518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6" name="TextBox 11"/>
          <p:cNvSpPr txBox="1">
            <a:spLocks noChangeArrowheads="1"/>
          </p:cNvSpPr>
          <p:nvPr/>
        </p:nvSpPr>
        <p:spPr bwMode="auto">
          <a:xfrm flipH="1">
            <a:off x="4644240" y="3010515"/>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7" name="TextBox 11"/>
          <p:cNvSpPr txBox="1">
            <a:spLocks noChangeArrowheads="1"/>
          </p:cNvSpPr>
          <p:nvPr/>
        </p:nvSpPr>
        <p:spPr bwMode="auto">
          <a:xfrm flipH="1">
            <a:off x="4644256" y="2715766"/>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8" name="TextBox 11"/>
          <p:cNvSpPr txBox="1">
            <a:spLocks noChangeArrowheads="1"/>
          </p:cNvSpPr>
          <p:nvPr/>
        </p:nvSpPr>
        <p:spPr bwMode="auto">
          <a:xfrm flipH="1">
            <a:off x="6660464" y="3769930"/>
            <a:ext cx="2088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9" name="TextBox 11"/>
          <p:cNvSpPr txBox="1">
            <a:spLocks noChangeArrowheads="1"/>
          </p:cNvSpPr>
          <p:nvPr/>
        </p:nvSpPr>
        <p:spPr bwMode="auto">
          <a:xfrm flipH="1">
            <a:off x="6660480" y="347518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9" name="标题 2">
            <a:extLst>
              <a:ext uri="{FF2B5EF4-FFF2-40B4-BE49-F238E27FC236}">
                <a16:creationId xmlns:a16="http://schemas.microsoft.com/office/drawing/2014/main" id="{92A26D98-90F7-66F6-9010-71A6E28DEDA9}"/>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
                                        <p:tgtEl>
                                          <p:spTgt spid="17"/>
                                        </p:tgtEl>
                                        <p:attrNameLst>
                                          <p:attrName>ppt_y</p:attrName>
                                        </p:attrNameLst>
                                      </p:cBhvr>
                                      <p:tavLst>
                                        <p:tav tm="0">
                                          <p:val>
                                            <p:strVal val="#ppt_y+#ppt_h*1.125000"/>
                                          </p:val>
                                        </p:tav>
                                        <p:tav tm="100000">
                                          <p:val>
                                            <p:strVal val="#ppt_y"/>
                                          </p:val>
                                        </p:tav>
                                      </p:tavLst>
                                    </p:anim>
                                    <p:animEffect transition="in" filter="wipe(up)">
                                      <p:cBhvr>
                                        <p:cTn id="8" dur="3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300"/>
                                        <p:tgtEl>
                                          <p:spTgt spid="20"/>
                                        </p:tgtEl>
                                        <p:attrNameLst>
                                          <p:attrName>ppt_y</p:attrName>
                                        </p:attrNameLst>
                                      </p:cBhvr>
                                      <p:tavLst>
                                        <p:tav tm="0">
                                          <p:val>
                                            <p:strVal val="#ppt_y+#ppt_h*1.125000"/>
                                          </p:val>
                                        </p:tav>
                                        <p:tav tm="100000">
                                          <p:val>
                                            <p:strVal val="#ppt_y"/>
                                          </p:val>
                                        </p:tav>
                                      </p:tavLst>
                                    </p:anim>
                                    <p:animEffect transition="in" filter="wipe(up)">
                                      <p:cBhvr>
                                        <p:cTn id="13" dur="300"/>
                                        <p:tgtEl>
                                          <p:spTgt spid="20"/>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300"/>
                                        <p:tgtEl>
                                          <p:spTgt spid="23"/>
                                        </p:tgtEl>
                                        <p:attrNameLst>
                                          <p:attrName>ppt_y</p:attrName>
                                        </p:attrNameLst>
                                      </p:cBhvr>
                                      <p:tavLst>
                                        <p:tav tm="0">
                                          <p:val>
                                            <p:strVal val="#ppt_y+#ppt_h*1.125000"/>
                                          </p:val>
                                        </p:tav>
                                        <p:tav tm="100000">
                                          <p:val>
                                            <p:strVal val="#ppt_y"/>
                                          </p:val>
                                        </p:tav>
                                      </p:tavLst>
                                    </p:anim>
                                    <p:animEffect transition="in" filter="wipe(up)">
                                      <p:cBhvr>
                                        <p:cTn id="18" dur="300"/>
                                        <p:tgtEl>
                                          <p:spTgt spid="2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300"/>
                                        <p:tgtEl>
                                          <p:spTgt spid="29"/>
                                        </p:tgtEl>
                                        <p:attrNameLst>
                                          <p:attrName>ppt_y</p:attrName>
                                        </p:attrNameLst>
                                      </p:cBhvr>
                                      <p:tavLst>
                                        <p:tav tm="0">
                                          <p:val>
                                            <p:strVal val="#ppt_y+#ppt_h*1.125000"/>
                                          </p:val>
                                        </p:tav>
                                        <p:tav tm="100000">
                                          <p:val>
                                            <p:strVal val="#ppt_y"/>
                                          </p:val>
                                        </p:tav>
                                      </p:tavLst>
                                    </p:anim>
                                    <p:animEffect transition="in" filter="wipe(up)">
                                      <p:cBhvr>
                                        <p:cTn id="23" dur="300"/>
                                        <p:tgtEl>
                                          <p:spTgt spid="2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4000"/>
                            </p:stCondLst>
                            <p:childTnLst>
                              <p:par>
                                <p:cTn id="47" presetID="4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500" fill="hold"/>
                                        <p:tgtEl>
                                          <p:spTgt spid="37"/>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anim calcmode="lin" valueType="num">
                                      <p:cBhvr>
                                        <p:cTn id="59" dur="500" fill="hold"/>
                                        <p:tgtEl>
                                          <p:spTgt spid="39"/>
                                        </p:tgtEl>
                                        <p:attrNameLst>
                                          <p:attrName>ppt_x</p:attrName>
                                        </p:attrNameLst>
                                      </p:cBhvr>
                                      <p:tavLst>
                                        <p:tav tm="0">
                                          <p:val>
                                            <p:strVal val="#ppt_x"/>
                                          </p:val>
                                        </p:tav>
                                        <p:tav tm="100000">
                                          <p:val>
                                            <p:strVal val="#ppt_x"/>
                                          </p:val>
                                        </p:tav>
                                      </p:tavLst>
                                    </p:anim>
                                    <p:anim calcmode="lin" valueType="num">
                                      <p:cBhvr>
                                        <p:cTn id="60" dur="500" fill="hold"/>
                                        <p:tgtEl>
                                          <p:spTgt spid="39"/>
                                        </p:tgtEl>
                                        <p:attrNameLst>
                                          <p:attrName>ppt_y</p:attrName>
                                        </p:attrNameLst>
                                      </p:cBhvr>
                                      <p:tavLst>
                                        <p:tav tm="0">
                                          <p:val>
                                            <p:strVal val="#ppt_y-.1"/>
                                          </p:val>
                                        </p:tav>
                                        <p:tav tm="100000">
                                          <p:val>
                                            <p:strVal val="#ppt_y"/>
                                          </p:val>
                                        </p:tav>
                                      </p:tavLst>
                                    </p:anim>
                                  </p:childTnLst>
                                </p:cTn>
                              </p:par>
                              <p:par>
                                <p:cTn id="61" presetID="22" presetClass="entr" presetSubtype="8" fill="hold" grpId="0" nodeType="withEffect">
                                  <p:stCondLst>
                                    <p:cond delay="75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6"/>
          <p:cNvSpPr>
            <a:spLocks noChangeArrowheads="1"/>
          </p:cNvSpPr>
          <p:nvPr/>
        </p:nvSpPr>
        <p:spPr bwMode="auto">
          <a:xfrm>
            <a:off x="3433119" y="1687002"/>
            <a:ext cx="1103131" cy="1096104"/>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6" name="Freeform 7"/>
          <p:cNvSpPr/>
          <p:nvPr/>
        </p:nvSpPr>
        <p:spPr bwMode="auto">
          <a:xfrm>
            <a:off x="3911655" y="2158512"/>
            <a:ext cx="624595" cy="624594"/>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chemeClr val="accent2"/>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500" dirty="0">
                <a:solidFill>
                  <a:schemeClr val="bg1"/>
                </a:solidFill>
                <a:latin typeface="Montserrat" panose="00000500000000000000" charset="0"/>
                <a:ea typeface="Montserrat" panose="00000500000000000000" charset="0"/>
                <a:cs typeface="Montserrat" panose="00000500000000000000" charset="0"/>
              </a:rPr>
              <a:t>10%</a:t>
            </a:r>
            <a:endParaRPr lang="zh-CN" altLang="en-US" sz="1500" dirty="0">
              <a:solidFill>
                <a:schemeClr val="bg1"/>
              </a:solidFill>
              <a:latin typeface="Montserrat" panose="00000500000000000000" charset="0"/>
              <a:ea typeface="Montserrat" panose="00000500000000000000" charset="0"/>
              <a:cs typeface="Montserrat" panose="00000500000000000000" charset="0"/>
            </a:endParaRPr>
          </a:p>
        </p:txBody>
      </p:sp>
      <p:sp>
        <p:nvSpPr>
          <p:cNvPr id="7" name="Freeform 8"/>
          <p:cNvSpPr/>
          <p:nvPr/>
        </p:nvSpPr>
        <p:spPr bwMode="auto">
          <a:xfrm>
            <a:off x="4613536" y="1687002"/>
            <a:ext cx="1092593" cy="1096104"/>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700" dirty="0">
                <a:solidFill>
                  <a:schemeClr val="bg1"/>
                </a:solidFill>
                <a:latin typeface="Montserrat" panose="00000500000000000000" charset="0"/>
                <a:ea typeface="Montserrat" panose="00000500000000000000" charset="0"/>
                <a:cs typeface="Montserrat" panose="00000500000000000000" charset="0"/>
              </a:rPr>
              <a:t>50%</a:t>
            </a:r>
            <a:endParaRPr lang="zh-CN" altLang="en-US" sz="2700" dirty="0">
              <a:solidFill>
                <a:schemeClr val="bg1"/>
              </a:solidFill>
              <a:latin typeface="Montserrat" panose="00000500000000000000" charset="0"/>
              <a:ea typeface="Montserrat" panose="00000500000000000000" charset="0"/>
              <a:cs typeface="Montserrat" panose="00000500000000000000" charset="0"/>
            </a:endParaRPr>
          </a:p>
        </p:txBody>
      </p:sp>
      <p:sp>
        <p:nvSpPr>
          <p:cNvPr id="8" name="Freeform 9"/>
          <p:cNvSpPr/>
          <p:nvPr/>
        </p:nvSpPr>
        <p:spPr bwMode="auto">
          <a:xfrm>
            <a:off x="4613539" y="2864367"/>
            <a:ext cx="761531" cy="761530"/>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solidFill>
                  <a:schemeClr val="bg1"/>
                </a:solidFill>
                <a:latin typeface="Montserrat" panose="00000500000000000000" charset="0"/>
                <a:ea typeface="Montserrat" panose="00000500000000000000" charset="0"/>
                <a:cs typeface="Montserrat" panose="00000500000000000000" charset="0"/>
              </a:rPr>
              <a:t>30%</a:t>
            </a:r>
            <a:endParaRPr lang="zh-CN" altLang="en-US" sz="1800" dirty="0">
              <a:solidFill>
                <a:schemeClr val="bg1"/>
              </a:solidFill>
              <a:latin typeface="Montserrat" panose="00000500000000000000" charset="0"/>
              <a:ea typeface="Montserrat" panose="00000500000000000000" charset="0"/>
              <a:cs typeface="Montserrat" panose="00000500000000000000" charset="0"/>
            </a:endParaRPr>
          </a:p>
        </p:txBody>
      </p:sp>
      <p:sp>
        <p:nvSpPr>
          <p:cNvPr id="9" name="Freeform 10"/>
          <p:cNvSpPr/>
          <p:nvPr/>
        </p:nvSpPr>
        <p:spPr bwMode="auto">
          <a:xfrm>
            <a:off x="3383875" y="2867423"/>
            <a:ext cx="1169943" cy="1162491"/>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3000" dirty="0">
                <a:solidFill>
                  <a:schemeClr val="bg1"/>
                </a:solidFill>
                <a:latin typeface="Montserrat" panose="00000500000000000000" charset="0"/>
                <a:ea typeface="Montserrat" panose="00000500000000000000" charset="0"/>
                <a:cs typeface="Montserrat" panose="00000500000000000000" charset="0"/>
              </a:rPr>
              <a:t>60%</a:t>
            </a:r>
            <a:endParaRPr lang="zh-CN" altLang="en-US" sz="3000" dirty="0">
              <a:solidFill>
                <a:schemeClr val="bg1"/>
              </a:solidFill>
              <a:latin typeface="Montserrat" panose="00000500000000000000" charset="0"/>
              <a:ea typeface="Montserrat" panose="00000500000000000000" charset="0"/>
              <a:cs typeface="Montserrat" panose="00000500000000000000" charset="0"/>
            </a:endParaRPr>
          </a:p>
        </p:txBody>
      </p:sp>
      <p:sp>
        <p:nvSpPr>
          <p:cNvPr id="10" name="TextBox 7"/>
          <p:cNvSpPr txBox="1"/>
          <p:nvPr/>
        </p:nvSpPr>
        <p:spPr>
          <a:xfrm>
            <a:off x="5502949" y="2931790"/>
            <a:ext cx="2220800" cy="368935"/>
          </a:xfrm>
          <a:prstGeom prst="rect">
            <a:avLst/>
          </a:prstGeom>
          <a:noFill/>
        </p:spPr>
        <p:txBody>
          <a:bodyPr wrap="square" tIns="0" bIns="0" rtlCol="0" anchor="t">
            <a:spAutoFit/>
          </a:bodyPr>
          <a:lstStyle/>
          <a:p>
            <a:pP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1" name="TextBox 8"/>
          <p:cNvSpPr txBox="1"/>
          <p:nvPr/>
        </p:nvSpPr>
        <p:spPr>
          <a:xfrm>
            <a:off x="5490102" y="3330232"/>
            <a:ext cx="2376000" cy="553085"/>
          </a:xfrm>
          <a:prstGeom prst="rect">
            <a:avLst/>
          </a:prstGeom>
          <a:noFill/>
        </p:spPr>
        <p:txBody>
          <a:bodyPr wrap="square" rtlCol="0">
            <a:spAutoFit/>
          </a:bodyPr>
          <a:lstStyle/>
          <a:p>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2" name="TextBox 9"/>
          <p:cNvSpPr txBox="1"/>
          <p:nvPr/>
        </p:nvSpPr>
        <p:spPr>
          <a:xfrm>
            <a:off x="1055056" y="1971752"/>
            <a:ext cx="2220800" cy="368935"/>
          </a:xfrm>
          <a:prstGeom prst="rect">
            <a:avLst/>
          </a:prstGeom>
          <a:noFill/>
        </p:spPr>
        <p:txBody>
          <a:bodyPr wrap="square" tIns="0" bIns="0" rtlCol="0" anchor="t">
            <a:spAutoFit/>
          </a:bodyPr>
          <a:lstStyle/>
          <a:p>
            <a:pPr algn="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3" name="TextBox 10"/>
          <p:cNvSpPr txBox="1"/>
          <p:nvPr/>
        </p:nvSpPr>
        <p:spPr>
          <a:xfrm>
            <a:off x="947044" y="2319075"/>
            <a:ext cx="2376000" cy="553085"/>
          </a:xfrm>
          <a:prstGeom prst="rect">
            <a:avLst/>
          </a:prstGeom>
          <a:noFill/>
        </p:spPr>
        <p:txBody>
          <a:bodyPr wrap="square" rtlCol="0">
            <a:spAutoFit/>
          </a:bodyPr>
          <a:lstStyle/>
          <a:p>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4" name="TextBox 11"/>
          <p:cNvSpPr txBox="1"/>
          <p:nvPr/>
        </p:nvSpPr>
        <p:spPr>
          <a:xfrm>
            <a:off x="5922150" y="1831535"/>
            <a:ext cx="2220800" cy="368935"/>
          </a:xfrm>
          <a:prstGeom prst="rect">
            <a:avLst/>
          </a:prstGeom>
          <a:noFill/>
        </p:spPr>
        <p:txBody>
          <a:bodyPr wrap="square" tIns="0" bIns="0" rtlCol="0" anchor="t">
            <a:spAutoFit/>
          </a:bodyPr>
          <a:lstStyle/>
          <a:p>
            <a:pP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5" name="TextBox 12"/>
          <p:cNvSpPr txBox="1"/>
          <p:nvPr/>
        </p:nvSpPr>
        <p:spPr>
          <a:xfrm>
            <a:off x="5922150" y="2178858"/>
            <a:ext cx="2376000" cy="553085"/>
          </a:xfrm>
          <a:prstGeom prst="rect">
            <a:avLst/>
          </a:prstGeom>
          <a:noFill/>
        </p:spPr>
        <p:txBody>
          <a:bodyPr wrap="square" rtlCol="0">
            <a:spAutoFit/>
          </a:bodyPr>
          <a:lstStyle/>
          <a:p>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6" name="TextBox 13"/>
          <p:cNvSpPr txBox="1"/>
          <p:nvPr/>
        </p:nvSpPr>
        <p:spPr>
          <a:xfrm>
            <a:off x="1055056" y="3398621"/>
            <a:ext cx="2220800" cy="368935"/>
          </a:xfrm>
          <a:prstGeom prst="rect">
            <a:avLst/>
          </a:prstGeom>
          <a:noFill/>
        </p:spPr>
        <p:txBody>
          <a:bodyPr wrap="square" tIns="0" bIns="0" rtlCol="0" anchor="t">
            <a:spAutoFit/>
          </a:bodyPr>
          <a:lstStyle/>
          <a:p>
            <a:pPr algn="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17" name="TextBox 14"/>
          <p:cNvSpPr txBox="1"/>
          <p:nvPr/>
        </p:nvSpPr>
        <p:spPr>
          <a:xfrm>
            <a:off x="947044" y="3745944"/>
            <a:ext cx="2376000" cy="553085"/>
          </a:xfrm>
          <a:prstGeom prst="rect">
            <a:avLst/>
          </a:prstGeom>
          <a:noFill/>
        </p:spPr>
        <p:txBody>
          <a:bodyPr wrap="square" rtlCol="0">
            <a:spAutoFit/>
          </a:bodyPr>
          <a:lstStyle/>
          <a:p>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sp>
        <p:nvSpPr>
          <p:cNvPr id="18" name="Freeform 16"/>
          <p:cNvSpPr/>
          <p:nvPr/>
        </p:nvSpPr>
        <p:spPr bwMode="auto">
          <a:xfrm>
            <a:off x="3911650" y="1416556"/>
            <a:ext cx="876374" cy="278336"/>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dirty="0">
              <a:solidFill>
                <a:schemeClr val="accent1"/>
              </a:solidFill>
              <a:latin typeface="Montserrat" panose="00000500000000000000" charset="0"/>
              <a:ea typeface="Montserrat" panose="00000500000000000000" charset="0"/>
              <a:cs typeface="Montserrat" panose="00000500000000000000" charset="0"/>
            </a:endParaRPr>
          </a:p>
        </p:txBody>
      </p:sp>
      <p:sp>
        <p:nvSpPr>
          <p:cNvPr id="19" name="TextBox 16"/>
          <p:cNvSpPr txBox="1"/>
          <p:nvPr/>
        </p:nvSpPr>
        <p:spPr>
          <a:xfrm>
            <a:off x="4832350" y="1254760"/>
            <a:ext cx="4148455" cy="330835"/>
          </a:xfrm>
          <a:prstGeom prst="rect">
            <a:avLst/>
          </a:prstGeom>
          <a:noFill/>
        </p:spPr>
        <p:txBody>
          <a:bodyPr wrap="square" rtlCol="0">
            <a:spAutoFit/>
          </a:bodyPr>
          <a:lstStyle/>
          <a:p>
            <a:pPr>
              <a:lnSpc>
                <a:spcPct val="130000"/>
              </a:lnSpc>
            </a:pPr>
            <a:r>
              <a:rPr lang="zh-CN" altLang="en-US" sz="12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text description hereAdd text description here</a:t>
            </a: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latin typeface="Montserrat" panose="00000500000000000000" charset="0"/>
              <a:ea typeface="+mn-ea"/>
              <a:cs typeface="Montserrat" panose="00000500000000000000" charset="0"/>
              <a:sym typeface="Montserrat" panose="00000500000000000000" charset="0"/>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CHAPTER</a:t>
            </a:r>
          </a:p>
          <a:p>
            <a:pPr algn="ctr" eaLnBrk="1" hangingPunct="1">
              <a:lnSpc>
                <a:spcPct val="90000"/>
              </a:lnSpc>
            </a:pPr>
            <a:r>
              <a:rPr lang="en-US"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01</a:t>
            </a:r>
            <a:endParaRPr lang="zh-CN" altLang="zh-CN" sz="166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 name="TextBox 4"/>
          <p:cNvSpPr txBox="1"/>
          <p:nvPr/>
        </p:nvSpPr>
        <p:spPr>
          <a:xfrm>
            <a:off x="5148572" y="1059703"/>
            <a:ext cx="3700780" cy="1198880"/>
          </a:xfrm>
          <a:prstGeom prst="rect">
            <a:avLst/>
          </a:prstGeom>
          <a:noFill/>
        </p:spPr>
        <p:txBody>
          <a:bodyPr wrap="none" rtlCol="0">
            <a:spAutoFit/>
          </a:bodyPr>
          <a:lstStyle/>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First half year </a:t>
            </a:r>
          </a:p>
          <a:p>
            <a:pPr marL="0" lvl="1" algn="ctr"/>
            <a:r>
              <a:rPr lang="zh-CN" altLang="en-US" sz="3600" b="1" dirty="0">
                <a:solidFill>
                  <a:schemeClr val="tx1">
                    <a:lumMod val="75000"/>
                    <a:lumOff val="25000"/>
                  </a:schemeClr>
                </a:solidFill>
                <a:latin typeface="Montserrat" panose="00000500000000000000" charset="0"/>
                <a:cs typeface="Montserrat" panose="00000500000000000000" charset="0"/>
              </a:rPr>
              <a:t>work overview </a:t>
            </a:r>
          </a:p>
        </p:txBody>
      </p:sp>
      <p:sp>
        <p:nvSpPr>
          <p:cNvPr id="6" name="TextBox 5"/>
          <p:cNvSpPr txBox="1"/>
          <p:nvPr/>
        </p:nvSpPr>
        <p:spPr>
          <a:xfrm>
            <a:off x="5315806" y="2499742"/>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ea typeface="Montserrat" panose="00000500000000000000" charset="0"/>
                <a:cs typeface="Montserrat" panose="00000500000000000000" charset="0"/>
              </a:rPr>
              <a:t>Title Text</a:t>
            </a:r>
          </a:p>
        </p:txBody>
      </p:sp>
      <p:sp>
        <p:nvSpPr>
          <p:cNvPr id="7" name="TextBox 6"/>
          <p:cNvSpPr txBox="1"/>
          <p:nvPr/>
        </p:nvSpPr>
        <p:spPr>
          <a:xfrm>
            <a:off x="6372225" y="2499995"/>
            <a:ext cx="111315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8" name="TextBox 7"/>
          <p:cNvSpPr txBox="1"/>
          <p:nvPr/>
        </p:nvSpPr>
        <p:spPr>
          <a:xfrm>
            <a:off x="5315806" y="2805870"/>
            <a:ext cx="1027882"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9" name="TextBox 8"/>
          <p:cNvSpPr txBox="1"/>
          <p:nvPr/>
        </p:nvSpPr>
        <p:spPr>
          <a:xfrm>
            <a:off x="6372225" y="2806065"/>
            <a:ext cx="104965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0" name="TextBox 9"/>
          <p:cNvSpPr txBox="1"/>
          <p:nvPr/>
        </p:nvSpPr>
        <p:spPr>
          <a:xfrm>
            <a:off x="7385685" y="2499995"/>
            <a:ext cx="1137285"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
        <p:nvSpPr>
          <p:cNvPr id="11" name="TextBox 10"/>
          <p:cNvSpPr txBox="1"/>
          <p:nvPr/>
        </p:nvSpPr>
        <p:spPr>
          <a:xfrm>
            <a:off x="7385685" y="2806065"/>
            <a:ext cx="1136650" cy="243840"/>
          </a:xfrm>
          <a:prstGeom prst="rect">
            <a:avLst/>
          </a:prstGeom>
          <a:noFill/>
        </p:spPr>
        <p:txBody>
          <a:bodyPr wrap="square" lIns="60469" tIns="30235" rIns="60469" bIns="30235" rtlCol="0">
            <a:spAutoFit/>
          </a:bodyPr>
          <a:lstStyle/>
          <a:p>
            <a:r>
              <a:rPr lang="en-US" altLang="zh-CN" sz="1200" dirty="0">
                <a:solidFill>
                  <a:schemeClr val="tx1">
                    <a:lumMod val="50000"/>
                    <a:lumOff val="50000"/>
                  </a:schemeClr>
                </a:solidFill>
                <a:latin typeface="Montserrat" panose="00000500000000000000" charset="0"/>
                <a:cs typeface="Montserrat" panose="00000500000000000000" charset="0"/>
              </a:rPr>
              <a:t>※ </a:t>
            </a:r>
            <a:r>
              <a:rPr lang="zh-CN" altLang="en-US" sz="1200" dirty="0">
                <a:solidFill>
                  <a:schemeClr val="tx1">
                    <a:lumMod val="50000"/>
                    <a:lumOff val="50000"/>
                  </a:schemeClr>
                </a:solidFill>
                <a:latin typeface="Montserrat" panose="00000500000000000000" charset="0"/>
                <a:cs typeface="Montserrat" panose="00000500000000000000" charset="0"/>
              </a:rPr>
              <a:t>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50000">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50000">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14:bounceEnd="50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14:bounceEnd="50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50000">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14:bounceEnd="50000">
                                          <p:cBhvr additive="base">
                                            <p:cTn id="40"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arn(inVertical)">
                                          <p:cBhvr>
                                            <p:cTn id="11" dur="500"/>
                                            <p:tgtEl>
                                              <p:spTgt spid="205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7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3" grpId="0" animBg="1"/>
          <p:bldP spid="5" grpId="0"/>
          <p:bldP spid="6" grpId="0"/>
          <p:bldP spid="7" grpId="0"/>
          <p:bldP spid="8" grpId="0"/>
          <p:bldP spid="9" grpId="0"/>
          <p:bldP spid="10" grpId="0"/>
          <p:bldP spid="11"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中心文本"/>
          <p:cNvSpPr txBox="1">
            <a:spLocks noChangeArrowheads="1"/>
          </p:cNvSpPr>
          <p:nvPr/>
        </p:nvSpPr>
        <p:spPr bwMode="auto">
          <a:xfrm>
            <a:off x="4127567" y="2613886"/>
            <a:ext cx="1085071" cy="6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defRPr/>
            </a:pPr>
            <a:r>
              <a:rPr lang="en-US" altLang="zh-CN" sz="18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a:t>
            </a:r>
          </a:p>
          <a:p>
            <a:pPr algn="ctr">
              <a:spcBef>
                <a:spcPct val="0"/>
              </a:spcBef>
              <a:buFontTx/>
              <a:buNone/>
              <a:defRPr/>
            </a:pPr>
            <a:r>
              <a:rPr lang="zh-CN" altLang="en-US" sz="18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Title</a:t>
            </a:r>
          </a:p>
        </p:txBody>
      </p:sp>
      <p:grpSp>
        <p:nvGrpSpPr>
          <p:cNvPr id="26" name="组合 25"/>
          <p:cNvGrpSpPr/>
          <p:nvPr/>
        </p:nvGrpSpPr>
        <p:grpSpPr>
          <a:xfrm>
            <a:off x="4574361" y="2934921"/>
            <a:ext cx="1234003" cy="1098370"/>
            <a:chOff x="4574355" y="2934919"/>
            <a:chExt cx="1234003" cy="1098370"/>
          </a:xfrm>
        </p:grpSpPr>
        <p:sp>
          <p:nvSpPr>
            <p:cNvPr id="9" name="箭头2"/>
            <p:cNvSpPr>
              <a:spLocks noChangeAspect="1"/>
            </p:cNvSpPr>
            <p:nvPr/>
          </p:nvSpPr>
          <p:spPr bwMode="auto">
            <a:xfrm>
              <a:off x="4574355" y="2934919"/>
              <a:ext cx="1234003" cy="1098370"/>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25204" rIns="0" bIns="25204" anchor="ctr"/>
            <a:lstStyle/>
            <a:p>
              <a:pPr marL="102870" indent="-102870">
                <a:lnSpc>
                  <a:spcPct val="120000"/>
                </a:lnSpc>
                <a:spcBef>
                  <a:spcPts val="340"/>
                </a:spcBef>
                <a:spcAft>
                  <a:spcPts val="340"/>
                </a:spcAft>
                <a:buFont typeface="Montserrat" panose="00000500000000000000" charset="0"/>
                <a:buChar char="•"/>
                <a:defRPr/>
              </a:pPr>
              <a:endParaRPr lang="en-US" sz="800">
                <a:solidFill>
                  <a:srgbClr val="080808"/>
                </a:solidFill>
                <a:latin typeface="Montserrat" panose="00000500000000000000" charset="0"/>
                <a:cs typeface="Montserrat" panose="00000500000000000000" charset="0"/>
              </a:endParaRPr>
            </a:p>
          </p:txBody>
        </p:sp>
        <p:sp>
          <p:nvSpPr>
            <p:cNvPr id="11" name="Freeform 54"/>
            <p:cNvSpPr>
              <a:spLocks noEditPoints="1"/>
            </p:cNvSpPr>
            <p:nvPr/>
          </p:nvSpPr>
          <p:spPr bwMode="auto">
            <a:xfrm>
              <a:off x="5104330" y="3394221"/>
              <a:ext cx="174052" cy="321875"/>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080808"/>
                </a:solidFill>
                <a:cs typeface="Montserrat" panose="00000500000000000000" charset="0"/>
              </a:endParaRPr>
            </a:p>
          </p:txBody>
        </p:sp>
      </p:grpSp>
      <p:grpSp>
        <p:nvGrpSpPr>
          <p:cNvPr id="4" name="组合 3"/>
          <p:cNvGrpSpPr/>
          <p:nvPr/>
        </p:nvGrpSpPr>
        <p:grpSpPr>
          <a:xfrm>
            <a:off x="4687388" y="1754107"/>
            <a:ext cx="1122305" cy="1292513"/>
            <a:chOff x="4687382" y="1754104"/>
            <a:chExt cx="1122305" cy="1292513"/>
          </a:xfrm>
        </p:grpSpPr>
        <p:sp>
          <p:nvSpPr>
            <p:cNvPr id="6" name="箭头1"/>
            <p:cNvSpPr>
              <a:spLocks noChangeAspect="1"/>
            </p:cNvSpPr>
            <p:nvPr/>
          </p:nvSpPr>
          <p:spPr bwMode="auto">
            <a:xfrm>
              <a:off x="4687382" y="1754104"/>
              <a:ext cx="1122305" cy="1292513"/>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a:lnSpc>
                  <a:spcPct val="120000"/>
                </a:lnSpc>
                <a:spcBef>
                  <a:spcPts val="340"/>
                </a:spcBef>
                <a:spcAft>
                  <a:spcPts val="340"/>
                </a:spcAft>
                <a:defRPr/>
              </a:pPr>
              <a:endParaRPr lang="en-US" sz="1600">
                <a:solidFill>
                  <a:srgbClr val="080808"/>
                </a:solidFill>
                <a:latin typeface="Montserrat" panose="00000500000000000000" charset="0"/>
                <a:cs typeface="Montserrat" panose="00000500000000000000" charset="0"/>
              </a:endParaRPr>
            </a:p>
          </p:txBody>
        </p:sp>
        <p:grpSp>
          <p:nvGrpSpPr>
            <p:cNvPr id="12" name="组合 11"/>
            <p:cNvGrpSpPr/>
            <p:nvPr/>
          </p:nvGrpSpPr>
          <p:grpSpPr>
            <a:xfrm>
              <a:off x="5191357" y="2214597"/>
              <a:ext cx="324261" cy="262272"/>
              <a:chOff x="5337176" y="1504950"/>
              <a:chExt cx="215900" cy="174626"/>
            </a:xfrm>
            <a:solidFill>
              <a:schemeClr val="accent2"/>
            </a:solidFill>
          </p:grpSpPr>
          <p:sp>
            <p:nvSpPr>
              <p:cNvPr id="25"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29"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30"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grpSp>
      </p:grpSp>
      <p:grpSp>
        <p:nvGrpSpPr>
          <p:cNvPr id="27" name="组合 26"/>
          <p:cNvGrpSpPr/>
          <p:nvPr/>
        </p:nvGrpSpPr>
        <p:grpSpPr>
          <a:xfrm>
            <a:off x="3531835" y="2820563"/>
            <a:ext cx="1154218" cy="1215387"/>
            <a:chOff x="3531835" y="2820561"/>
            <a:chExt cx="1154218" cy="1215387"/>
          </a:xfrm>
        </p:grpSpPr>
        <p:sp>
          <p:nvSpPr>
            <p:cNvPr id="8" name="箭头3"/>
            <p:cNvSpPr>
              <a:spLocks noChangeAspect="1"/>
            </p:cNvSpPr>
            <p:nvPr/>
          </p:nvSpPr>
          <p:spPr bwMode="auto">
            <a:xfrm>
              <a:off x="3531835" y="2820561"/>
              <a:ext cx="1154218" cy="1215387"/>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20000"/>
                </a:lnSpc>
                <a:defRPr/>
              </a:pPr>
              <a:endParaRPr lang="en-US" sz="700">
                <a:solidFill>
                  <a:srgbClr val="080808"/>
                </a:solidFill>
                <a:latin typeface="Montserrat" panose="00000500000000000000" charset="0"/>
                <a:cs typeface="Montserrat" panose="00000500000000000000" charset="0"/>
              </a:endParaRPr>
            </a:p>
          </p:txBody>
        </p:sp>
        <p:grpSp>
          <p:nvGrpSpPr>
            <p:cNvPr id="13" name="组合 12"/>
            <p:cNvGrpSpPr/>
            <p:nvPr/>
          </p:nvGrpSpPr>
          <p:grpSpPr>
            <a:xfrm>
              <a:off x="3840532" y="3301876"/>
              <a:ext cx="324261" cy="283729"/>
              <a:chOff x="4902201" y="1906588"/>
              <a:chExt cx="215900" cy="188913"/>
            </a:xfrm>
            <a:solidFill>
              <a:schemeClr val="accent2"/>
            </a:solidFill>
          </p:grpSpPr>
          <p:sp>
            <p:nvSpPr>
              <p:cNvPr id="17"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18"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19"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20"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21" name="Rectangle 136"/>
              <p:cNvSpPr>
                <a:spLocks noChangeArrowheads="1"/>
              </p:cNvSpPr>
              <p:nvPr/>
            </p:nvSpPr>
            <p:spPr bwMode="auto">
              <a:xfrm>
                <a:off x="4992688" y="2030413"/>
                <a:ext cx="14288"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22" name="Rectangle 137"/>
              <p:cNvSpPr>
                <a:spLocks noChangeArrowheads="1"/>
              </p:cNvSpPr>
              <p:nvPr/>
            </p:nvSpPr>
            <p:spPr bwMode="auto">
              <a:xfrm>
                <a:off x="5014913" y="2063750"/>
                <a:ext cx="28575" cy="12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23"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24" name="Rectangle 139"/>
              <p:cNvSpPr>
                <a:spLocks noChangeArrowheads="1"/>
              </p:cNvSpPr>
              <p:nvPr/>
            </p:nvSpPr>
            <p:spPr bwMode="auto">
              <a:xfrm>
                <a:off x="5103813" y="2030413"/>
                <a:ext cx="14288"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grpSp>
      </p:grpSp>
      <p:grpSp>
        <p:nvGrpSpPr>
          <p:cNvPr id="2" name="组合 1"/>
          <p:cNvGrpSpPr/>
          <p:nvPr/>
        </p:nvGrpSpPr>
        <p:grpSpPr>
          <a:xfrm>
            <a:off x="3527852" y="1755435"/>
            <a:ext cx="1273895" cy="1179484"/>
            <a:chOff x="3527846" y="1755435"/>
            <a:chExt cx="1273895" cy="1179484"/>
          </a:xfrm>
        </p:grpSpPr>
        <p:sp>
          <p:nvSpPr>
            <p:cNvPr id="7" name="箭头4"/>
            <p:cNvSpPr>
              <a:spLocks noChangeAspect="1"/>
            </p:cNvSpPr>
            <p:nvPr/>
          </p:nvSpPr>
          <p:spPr bwMode="auto">
            <a:xfrm>
              <a:off x="3527846" y="1755435"/>
              <a:ext cx="1273895" cy="1179484"/>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20000"/>
                </a:lnSpc>
                <a:defRPr/>
              </a:pPr>
              <a:endParaRPr lang="en-US" sz="700">
                <a:solidFill>
                  <a:srgbClr val="080808"/>
                </a:solidFill>
                <a:latin typeface="Montserrat" panose="00000500000000000000" charset="0"/>
                <a:cs typeface="Montserrat" panose="00000500000000000000" charset="0"/>
              </a:endParaRPr>
            </a:p>
          </p:txBody>
        </p:sp>
        <p:grpSp>
          <p:nvGrpSpPr>
            <p:cNvPr id="14" name="组合 13"/>
            <p:cNvGrpSpPr/>
            <p:nvPr/>
          </p:nvGrpSpPr>
          <p:grpSpPr>
            <a:xfrm>
              <a:off x="3921080" y="2128709"/>
              <a:ext cx="324261" cy="312340"/>
              <a:chOff x="4903788" y="1471613"/>
              <a:chExt cx="215900" cy="207963"/>
            </a:xfrm>
            <a:solidFill>
              <a:schemeClr val="accent2"/>
            </a:solidFill>
          </p:grpSpPr>
          <p:sp>
            <p:nvSpPr>
              <p:cNvPr id="15"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sp>
            <p:nvSpPr>
              <p:cNvPr id="16"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cs typeface="Montserrat" panose="00000500000000000000" charset="0"/>
                </a:endParaRPr>
              </a:p>
            </p:txBody>
          </p:sp>
        </p:grpSp>
      </p:grpSp>
      <p:grpSp>
        <p:nvGrpSpPr>
          <p:cNvPr id="35" name="组合 28"/>
          <p:cNvGrpSpPr/>
          <p:nvPr/>
        </p:nvGrpSpPr>
        <p:grpSpPr bwMode="auto">
          <a:xfrm>
            <a:off x="971600" y="1707664"/>
            <a:ext cx="2376000" cy="1102200"/>
            <a:chOff x="827584" y="1193250"/>
            <a:chExt cx="2147315" cy="1101817"/>
          </a:xfrm>
        </p:grpSpPr>
        <p:sp>
          <p:nvSpPr>
            <p:cNvPr id="36" name="TextBox 11"/>
            <p:cNvSpPr txBox="1">
              <a:spLocks noChangeArrowheads="1"/>
            </p:cNvSpPr>
            <p:nvPr/>
          </p:nvSpPr>
          <p:spPr bwMode="auto">
            <a:xfrm flipH="1">
              <a:off x="827584" y="1511749"/>
              <a:ext cx="2147315" cy="78331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37" name="TextBox 36"/>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 </a:t>
              </a:r>
              <a:endParaRPr lang="en-US" altLang="zh-CN" sz="1600" b="1" kern="0" dirty="0">
                <a:solidFill>
                  <a:schemeClr val="tx1">
                    <a:lumMod val="75000"/>
                    <a:lumOff val="25000"/>
                  </a:schemeClr>
                </a:solidFill>
                <a:latin typeface="+mn-lt"/>
                <a:ea typeface="+mn-ea"/>
                <a:cs typeface="+mn-ea"/>
                <a:sym typeface="+mn-lt"/>
              </a:endParaRPr>
            </a:p>
          </p:txBody>
        </p:sp>
      </p:grpSp>
      <p:grpSp>
        <p:nvGrpSpPr>
          <p:cNvPr id="38" name="组合 28"/>
          <p:cNvGrpSpPr/>
          <p:nvPr/>
        </p:nvGrpSpPr>
        <p:grpSpPr bwMode="auto">
          <a:xfrm>
            <a:off x="1295435" y="3268521"/>
            <a:ext cx="2376000" cy="1102200"/>
            <a:chOff x="827584" y="1193250"/>
            <a:chExt cx="2147315" cy="1101817"/>
          </a:xfrm>
        </p:grpSpPr>
        <p:sp>
          <p:nvSpPr>
            <p:cNvPr id="39" name="TextBox 11"/>
            <p:cNvSpPr txBox="1">
              <a:spLocks noChangeArrowheads="1"/>
            </p:cNvSpPr>
            <p:nvPr/>
          </p:nvSpPr>
          <p:spPr bwMode="auto">
            <a:xfrm flipH="1">
              <a:off x="827584" y="1511749"/>
              <a:ext cx="2147315" cy="78331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40" name="TextBox 39"/>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 </a:t>
              </a:r>
              <a:endParaRPr lang="en-US" altLang="zh-CN" sz="1600" b="1" kern="0" dirty="0">
                <a:solidFill>
                  <a:schemeClr val="tx1">
                    <a:lumMod val="75000"/>
                    <a:lumOff val="25000"/>
                  </a:schemeClr>
                </a:solidFill>
                <a:latin typeface="+mn-lt"/>
                <a:ea typeface="+mn-ea"/>
                <a:cs typeface="+mn-ea"/>
                <a:sym typeface="+mn-lt"/>
              </a:endParaRPr>
            </a:p>
          </p:txBody>
        </p:sp>
      </p:grpSp>
      <p:grpSp>
        <p:nvGrpSpPr>
          <p:cNvPr id="41" name="组合 40"/>
          <p:cNvGrpSpPr/>
          <p:nvPr/>
        </p:nvGrpSpPr>
        <p:grpSpPr bwMode="auto">
          <a:xfrm>
            <a:off x="6156416" y="2588672"/>
            <a:ext cx="2376000" cy="1102200"/>
            <a:chOff x="827584" y="1193250"/>
            <a:chExt cx="2147315" cy="1101817"/>
          </a:xfrm>
        </p:grpSpPr>
        <p:sp>
          <p:nvSpPr>
            <p:cNvPr id="42" name="TextBox 11"/>
            <p:cNvSpPr txBox="1">
              <a:spLocks noChangeArrowheads="1"/>
            </p:cNvSpPr>
            <p:nvPr/>
          </p:nvSpPr>
          <p:spPr bwMode="auto">
            <a:xfrm flipH="1">
              <a:off x="827584" y="1511749"/>
              <a:ext cx="2147315" cy="78331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43" name="TextBox 42"/>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 </a:t>
              </a:r>
              <a:endParaRPr lang="en-US" altLang="zh-CN" sz="1600" b="1" kern="0" dirty="0">
                <a:solidFill>
                  <a:schemeClr val="tx1">
                    <a:lumMod val="75000"/>
                    <a:lumOff val="25000"/>
                  </a:schemeClr>
                </a:solidFill>
                <a:latin typeface="+mn-lt"/>
                <a:ea typeface="+mn-ea"/>
                <a:cs typeface="+mn-ea"/>
                <a:sym typeface="+mn-lt"/>
              </a:endParaRPr>
            </a:p>
          </p:txBody>
        </p:sp>
      </p:grpSp>
      <p:grpSp>
        <p:nvGrpSpPr>
          <p:cNvPr id="44" name="组合 43"/>
          <p:cNvGrpSpPr/>
          <p:nvPr/>
        </p:nvGrpSpPr>
        <p:grpSpPr bwMode="auto">
          <a:xfrm>
            <a:off x="5796376" y="1228969"/>
            <a:ext cx="2376000" cy="1102200"/>
            <a:chOff x="827584" y="1193250"/>
            <a:chExt cx="2147315" cy="1101818"/>
          </a:xfrm>
        </p:grpSpPr>
        <p:sp>
          <p:nvSpPr>
            <p:cNvPr id="45" name="TextBox 11"/>
            <p:cNvSpPr txBox="1">
              <a:spLocks noChangeArrowheads="1"/>
            </p:cNvSpPr>
            <p:nvPr/>
          </p:nvSpPr>
          <p:spPr bwMode="auto">
            <a:xfrm flipH="1">
              <a:off x="827584" y="1511749"/>
              <a:ext cx="2147315" cy="78331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46" name="TextBox 45"/>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 </a:t>
              </a:r>
              <a:endParaRPr lang="en-US" altLang="zh-CN" sz="1600" b="1" kern="0" dirty="0">
                <a:solidFill>
                  <a:schemeClr val="tx1">
                    <a:lumMod val="75000"/>
                    <a:lumOff val="25000"/>
                  </a:schemeClr>
                </a:solidFill>
                <a:latin typeface="+mn-lt"/>
                <a:ea typeface="+mn-ea"/>
                <a:cs typeface="+mn-ea"/>
                <a:sym typeface="+mn-lt"/>
              </a:endParaRPr>
            </a:p>
          </p:txBody>
        </p:sp>
      </p:grpSp>
      <p:sp>
        <p:nvSpPr>
          <p:cNvPr id="31" name="标题 2">
            <a:extLst>
              <a:ext uri="{FF2B5EF4-FFF2-40B4-BE49-F238E27FC236}">
                <a16:creationId xmlns:a16="http://schemas.microsoft.com/office/drawing/2014/main" id="{D5889DE3-1624-7D50-6D25-42F327E6E039}"/>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par>
                          <p:cTn id="20" fill="hold">
                            <p:stCondLst>
                              <p:cond delay="2000"/>
                            </p:stCondLst>
                            <p:childTnLst>
                              <p:par>
                                <p:cTn id="21" presetID="45"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ppt_w</p:attrName>
                                        </p:attrNameLst>
                                      </p:cBhvr>
                                      <p:tavLst>
                                        <p:tav tm="0" fmla="#ppt_w*sin(2.5*pi*$)">
                                          <p:val>
                                            <p:fltVal val="0"/>
                                          </p:val>
                                        </p:tav>
                                        <p:tav tm="100000">
                                          <p:val>
                                            <p:fltVal val="1"/>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32" dur="1000" fill="hold"/>
                                        <p:tgtEl>
                                          <p:spTgt spid="4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4"/>
                                        </p:tgtEl>
                                      </p:cBhvr>
                                    </p:animEffect>
                                  </p:childTnLst>
                                </p:cTn>
                              </p:par>
                            </p:childTnLst>
                          </p:cTn>
                        </p:par>
                        <p:par>
                          <p:cTn id="37" fill="hold">
                            <p:stCondLst>
                              <p:cond delay="4000"/>
                            </p:stCondLst>
                            <p:childTnLst>
                              <p:par>
                                <p:cTn id="38" presetID="25"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3" dur="1000" fill="hold"/>
                                        <p:tgtEl>
                                          <p:spTgt spid="4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1"/>
                                        </p:tgtEl>
                                      </p:cBhvr>
                                    </p:animEffect>
                                  </p:childTnLst>
                                </p:cTn>
                              </p:par>
                            </p:childTnLst>
                          </p:cTn>
                        </p:par>
                        <p:par>
                          <p:cTn id="48" fill="hold">
                            <p:stCondLst>
                              <p:cond delay="5000"/>
                            </p:stCondLst>
                            <p:childTnLst>
                              <p:par>
                                <p:cTn id="49" presetID="25"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4" dur="1000" fill="hold"/>
                                        <p:tgtEl>
                                          <p:spTgt spid="3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8"/>
                                        </p:tgtEl>
                                      </p:cBhvr>
                                    </p:animEffect>
                                  </p:childTnLst>
                                </p:cTn>
                              </p:par>
                            </p:childTnLst>
                          </p:cTn>
                        </p:par>
                        <p:par>
                          <p:cTn id="59" fill="hold">
                            <p:stCondLst>
                              <p:cond delay="6000"/>
                            </p:stCondLst>
                            <p:childTnLst>
                              <p:par>
                                <p:cTn id="60" presetID="25"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65" dur="1000" fill="hold"/>
                                        <p:tgtEl>
                                          <p:spTgt spid="3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690694" y="1615134"/>
            <a:ext cx="5666185" cy="1082278"/>
            <a:chOff x="0" y="0"/>
            <a:chExt cx="6032665" cy="1152128"/>
          </a:xfrm>
        </p:grpSpPr>
        <p:sp>
          <p:nvSpPr>
            <p:cNvPr id="6" name="直接连接符 5"/>
            <p:cNvSpPr>
              <a:spLocks noChangeShapeType="1"/>
            </p:cNvSpPr>
            <p:nvPr/>
          </p:nvSpPr>
          <p:spPr bwMode="auto">
            <a:xfrm>
              <a:off x="0" y="504056"/>
              <a:ext cx="6032665" cy="1"/>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Montserrat" panose="00000500000000000000" charset="0"/>
                <a:ea typeface="Montserrat" panose="00000500000000000000" charset="0"/>
                <a:cs typeface="Montserrat" panose="00000500000000000000" charset="0"/>
              </a:endParaRPr>
            </a:p>
          </p:txBody>
        </p:sp>
        <p:cxnSp>
          <p:nvCxnSpPr>
            <p:cNvPr id="7" name="直接箭头连接符 6"/>
            <p:cNvCxnSpPr>
              <a:cxnSpLocks noChangeShapeType="1"/>
            </p:cNvCxnSpPr>
            <p:nvPr/>
          </p:nvCxnSpPr>
          <p:spPr bwMode="auto">
            <a:xfrm>
              <a:off x="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8" name="直接箭头连接符 7"/>
            <p:cNvCxnSpPr>
              <a:cxnSpLocks noChangeShapeType="1"/>
            </p:cNvCxnSpPr>
            <p:nvPr/>
          </p:nvCxnSpPr>
          <p:spPr bwMode="auto">
            <a:xfrm>
              <a:off x="2031485"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9" name="直接箭头连接符 8"/>
            <p:cNvCxnSpPr>
              <a:cxnSpLocks noChangeShapeType="1"/>
            </p:cNvCxnSpPr>
            <p:nvPr/>
          </p:nvCxnSpPr>
          <p:spPr bwMode="auto">
            <a:xfrm>
              <a:off x="414445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0" name="直接箭头连接符 9"/>
            <p:cNvCxnSpPr>
              <a:cxnSpLocks noChangeShapeType="1"/>
            </p:cNvCxnSpPr>
            <p:nvPr/>
          </p:nvCxnSpPr>
          <p:spPr bwMode="auto">
            <a:xfrm>
              <a:off x="6030758"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sp>
          <p:nvSpPr>
            <p:cNvPr id="11" name="直接连接符 10"/>
            <p:cNvSpPr>
              <a:spLocks noChangeShapeType="1"/>
            </p:cNvSpPr>
            <p:nvPr/>
          </p:nvSpPr>
          <p:spPr bwMode="auto">
            <a:xfrm flipH="1">
              <a:off x="3080337" y="0"/>
              <a:ext cx="1" cy="504056"/>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Montserrat" panose="00000500000000000000" charset="0"/>
                <a:ea typeface="Montserrat" panose="00000500000000000000" charset="0"/>
                <a:cs typeface="Montserrat" panose="00000500000000000000" charset="0"/>
              </a:endParaRPr>
            </a:p>
          </p:txBody>
        </p:sp>
      </p:grpSp>
      <p:sp>
        <p:nvSpPr>
          <p:cNvPr id="12" name="TextBox 29"/>
          <p:cNvSpPr>
            <a:spLocks noChangeArrowheads="1"/>
          </p:cNvSpPr>
          <p:nvPr/>
        </p:nvSpPr>
        <p:spPr bwMode="auto">
          <a:xfrm>
            <a:off x="539750" y="3286760"/>
            <a:ext cx="213804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p>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endParaRPr lang="zh-CN" altLang="en-US" sz="1350">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3" name="TextBox 30"/>
          <p:cNvSpPr>
            <a:spLocks noChangeArrowheads="1"/>
          </p:cNvSpPr>
          <p:nvPr/>
        </p:nvSpPr>
        <p:spPr bwMode="auto">
          <a:xfrm>
            <a:off x="2517140" y="3270250"/>
            <a:ext cx="211899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p>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endParaRPr lang="zh-CN" altLang="en-US" sz="1350">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4" name="TextBox 31"/>
          <p:cNvSpPr>
            <a:spLocks noChangeArrowheads="1"/>
          </p:cNvSpPr>
          <p:nvPr/>
        </p:nvSpPr>
        <p:spPr bwMode="auto">
          <a:xfrm>
            <a:off x="4439920" y="3286760"/>
            <a:ext cx="219519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p>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endParaRPr lang="zh-CN" altLang="en-US" sz="1350">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5" name="TextBox 32"/>
          <p:cNvSpPr>
            <a:spLocks noChangeArrowheads="1"/>
          </p:cNvSpPr>
          <p:nvPr/>
        </p:nvSpPr>
        <p:spPr bwMode="auto">
          <a:xfrm>
            <a:off x="6444615" y="3295015"/>
            <a:ext cx="217614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p>
          <a:p>
            <a:pPr algn="ctr" eaLnBrk="1" hangingPunct="1">
              <a:lnSpc>
                <a:spcPct val="150000"/>
              </a:lnSpc>
              <a:spcBef>
                <a:spcPct val="0"/>
              </a:spcBef>
              <a:buFont typeface="Montserrat" panose="00000500000000000000" charset="0"/>
              <a:buNone/>
            </a:pPr>
            <a:r>
              <a:rPr lang="zh-CN" altLang="en-US" sz="105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Click to add text description</a:t>
            </a:r>
            <a:endParaRPr lang="zh-CN" altLang="en-US" sz="1350">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6" name="等腰三角形 15"/>
          <p:cNvSpPr>
            <a:spLocks noChangeArrowheads="1"/>
          </p:cNvSpPr>
          <p:nvPr/>
        </p:nvSpPr>
        <p:spPr bwMode="auto">
          <a:xfrm rot="5400000">
            <a:off x="1621637" y="4263556"/>
            <a:ext cx="271463" cy="233363"/>
          </a:xfrm>
          <a:prstGeom prst="triangle">
            <a:avLst>
              <a:gd name="adj" fmla="val 50000"/>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7" name="TextBox 34"/>
          <p:cNvSpPr>
            <a:spLocks noChangeArrowheads="1"/>
          </p:cNvSpPr>
          <p:nvPr/>
        </p:nvSpPr>
        <p:spPr bwMode="auto">
          <a:xfrm>
            <a:off x="1882940" y="4057657"/>
            <a:ext cx="61245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200" dirty="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rPr>
              <a:t>Enter a simple text overview hereEnter a simple text overview hereEnter a simple text overview here</a:t>
            </a:r>
            <a:endParaRPr lang="en-US" altLang="zh-CN" sz="1200" dirty="0">
              <a:solidFill>
                <a:srgbClr val="3F3F3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grpSp>
        <p:nvGrpSpPr>
          <p:cNvPr id="18" name="组合 17"/>
          <p:cNvGrpSpPr/>
          <p:nvPr/>
        </p:nvGrpSpPr>
        <p:grpSpPr bwMode="auto">
          <a:xfrm>
            <a:off x="3482579" y="1073402"/>
            <a:ext cx="2178844" cy="541735"/>
            <a:chOff x="0" y="0"/>
            <a:chExt cx="2320263" cy="576064"/>
          </a:xfrm>
        </p:grpSpPr>
        <p:sp>
          <p:nvSpPr>
            <p:cNvPr id="19" name="矩形 18"/>
            <p:cNvSpPr>
              <a:spLocks noChangeArrowheads="1"/>
            </p:cNvSpPr>
            <p:nvPr/>
          </p:nvSpPr>
          <p:spPr bwMode="auto">
            <a:xfrm>
              <a:off x="0" y="0"/>
              <a:ext cx="2320263" cy="576064"/>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accent2"/>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0" name="TextBox 35"/>
            <p:cNvSpPr>
              <a:spLocks noChangeArrowheads="1"/>
            </p:cNvSpPr>
            <p:nvPr/>
          </p:nvSpPr>
          <p:spPr bwMode="auto">
            <a:xfrm>
              <a:off x="99547" y="128274"/>
              <a:ext cx="2101676" cy="34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r>
                <a:rPr lang="zh-CN" altLang="en-US" sz="1500" b="1" dirty="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Enter the title here</a:t>
              </a:r>
            </a:p>
          </p:txBody>
        </p:sp>
      </p:grpSp>
      <p:grpSp>
        <p:nvGrpSpPr>
          <p:cNvPr id="21" name="组合 20"/>
          <p:cNvGrpSpPr/>
          <p:nvPr/>
        </p:nvGrpSpPr>
        <p:grpSpPr bwMode="auto">
          <a:xfrm>
            <a:off x="751291" y="2697411"/>
            <a:ext cx="1788319" cy="540544"/>
            <a:chOff x="0" y="0"/>
            <a:chExt cx="1904222" cy="576064"/>
          </a:xfrm>
          <a:solidFill>
            <a:schemeClr val="accent1"/>
          </a:solidFill>
        </p:grpSpPr>
        <p:sp>
          <p:nvSpPr>
            <p:cNvPr id="22" name="矩形 21"/>
            <p:cNvSpPr>
              <a:spLocks noChangeArrowheads="1"/>
            </p:cNvSpPr>
            <p:nvPr/>
          </p:nvSpPr>
          <p:spPr bwMode="auto">
            <a:xfrm>
              <a:off x="0" y="0"/>
              <a:ext cx="1904222" cy="576064"/>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3" name="TextBox 36"/>
            <p:cNvSpPr>
              <a:spLocks noChangeArrowheads="1"/>
            </p:cNvSpPr>
            <p:nvPr/>
          </p:nvSpPr>
          <p:spPr bwMode="auto">
            <a:xfrm>
              <a:off x="44034" y="140563"/>
              <a:ext cx="1816153" cy="31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r>
                <a:rPr lang="zh-CN" altLang="en-US"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Enter the title here</a:t>
              </a:r>
            </a:p>
          </p:txBody>
        </p:sp>
      </p:grpSp>
      <p:grpSp>
        <p:nvGrpSpPr>
          <p:cNvPr id="24" name="组合 23"/>
          <p:cNvGrpSpPr/>
          <p:nvPr/>
        </p:nvGrpSpPr>
        <p:grpSpPr bwMode="auto">
          <a:xfrm>
            <a:off x="2682485" y="2697411"/>
            <a:ext cx="1788319" cy="540544"/>
            <a:chOff x="0" y="0"/>
            <a:chExt cx="1904222" cy="576064"/>
          </a:xfrm>
        </p:grpSpPr>
        <p:sp>
          <p:nvSpPr>
            <p:cNvPr id="25" name="矩形 24"/>
            <p:cNvSpPr>
              <a:spLocks noChangeArrowheads="1"/>
            </p:cNvSpPr>
            <p:nvPr/>
          </p:nvSpPr>
          <p:spPr bwMode="auto">
            <a:xfrm>
              <a:off x="0" y="0"/>
              <a:ext cx="1904222" cy="576064"/>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9" name="TextBox 37"/>
            <p:cNvSpPr>
              <a:spLocks noChangeArrowheads="1"/>
            </p:cNvSpPr>
            <p:nvPr/>
          </p:nvSpPr>
          <p:spPr bwMode="auto">
            <a:xfrm>
              <a:off x="44034" y="140563"/>
              <a:ext cx="1816153" cy="31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r>
                <a:rPr lang="zh-CN" altLang="en-US"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Enter the title here</a:t>
              </a:r>
            </a:p>
          </p:txBody>
        </p:sp>
      </p:grpSp>
      <p:grpSp>
        <p:nvGrpSpPr>
          <p:cNvPr id="30" name="组合 29"/>
          <p:cNvGrpSpPr/>
          <p:nvPr/>
        </p:nvGrpSpPr>
        <p:grpSpPr bwMode="auto">
          <a:xfrm>
            <a:off x="4643444" y="2697411"/>
            <a:ext cx="1788319" cy="540544"/>
            <a:chOff x="0" y="0"/>
            <a:chExt cx="1904222" cy="576064"/>
          </a:xfrm>
        </p:grpSpPr>
        <p:sp>
          <p:nvSpPr>
            <p:cNvPr id="31" name="矩形 30"/>
            <p:cNvSpPr>
              <a:spLocks noChangeArrowheads="1"/>
            </p:cNvSpPr>
            <p:nvPr/>
          </p:nvSpPr>
          <p:spPr bwMode="auto">
            <a:xfrm>
              <a:off x="0" y="0"/>
              <a:ext cx="1904222" cy="576064"/>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2" name="TextBox 38"/>
            <p:cNvSpPr>
              <a:spLocks noChangeArrowheads="1"/>
            </p:cNvSpPr>
            <p:nvPr/>
          </p:nvSpPr>
          <p:spPr bwMode="auto">
            <a:xfrm>
              <a:off x="44034" y="140563"/>
              <a:ext cx="1816153" cy="31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r>
                <a:rPr lang="zh-CN" altLang="en-US"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Enter the title here</a:t>
              </a:r>
            </a:p>
          </p:txBody>
        </p:sp>
      </p:grpSp>
      <p:grpSp>
        <p:nvGrpSpPr>
          <p:cNvPr id="33" name="组合 32"/>
          <p:cNvGrpSpPr/>
          <p:nvPr/>
        </p:nvGrpSpPr>
        <p:grpSpPr bwMode="auto">
          <a:xfrm>
            <a:off x="6604404" y="2697411"/>
            <a:ext cx="1788319" cy="540544"/>
            <a:chOff x="0" y="0"/>
            <a:chExt cx="1904222" cy="576064"/>
          </a:xfrm>
          <a:solidFill>
            <a:schemeClr val="accent2"/>
          </a:solidFill>
        </p:grpSpPr>
        <p:sp>
          <p:nvSpPr>
            <p:cNvPr id="34" name="矩形 33"/>
            <p:cNvSpPr>
              <a:spLocks noChangeArrowheads="1"/>
            </p:cNvSpPr>
            <p:nvPr/>
          </p:nvSpPr>
          <p:spPr bwMode="auto">
            <a:xfrm>
              <a:off x="0" y="0"/>
              <a:ext cx="1904222" cy="576064"/>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endParaRPr lang="zh-CN" altLang="zh-CN"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5" name="TextBox 39"/>
            <p:cNvSpPr>
              <a:spLocks noChangeArrowheads="1"/>
            </p:cNvSpPr>
            <p:nvPr/>
          </p:nvSpPr>
          <p:spPr bwMode="auto">
            <a:xfrm>
              <a:off x="44034" y="140563"/>
              <a:ext cx="1816153" cy="31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Montserrat" panose="00000500000000000000" charset="0"/>
                <a:buNone/>
              </a:pPr>
              <a:r>
                <a:rPr lang="zh-CN" altLang="en-US" sz="1350">
                  <a:solidFill>
                    <a:schemeClr val="bg1"/>
                  </a:solidFill>
                  <a:latin typeface="Montserrat" panose="00000500000000000000" charset="0"/>
                  <a:ea typeface="Montserrat" panose="00000500000000000000" charset="0"/>
                  <a:cs typeface="Montserrat" panose="00000500000000000000" charset="0"/>
                  <a:sym typeface="Montserrat" panose="00000500000000000000" charset="0"/>
                </a:rPr>
                <a:t>Enter the title here</a:t>
              </a:r>
            </a:p>
          </p:txBody>
        </p:sp>
      </p:grpSp>
      <p:sp>
        <p:nvSpPr>
          <p:cNvPr id="26" name="标题 2">
            <a:extLst>
              <a:ext uri="{FF2B5EF4-FFF2-40B4-BE49-F238E27FC236}">
                <a16:creationId xmlns:a16="http://schemas.microsoft.com/office/drawing/2014/main" id="{5AFFF86A-9EAB-615E-617F-7B41B45296A3}"/>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0-#ppt_w/2"/>
                                          </p:val>
                                        </p:tav>
                                        <p:tav tm="100000">
                                          <p:val>
                                            <p:strVal val="#ppt_x"/>
                                          </p:val>
                                        </p:tav>
                                      </p:tavLst>
                                    </p:anim>
                                    <p:anim calcmode="lin" valueType="num">
                                      <p:cBhvr additive="base">
                                        <p:cTn id="60" dur="75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750" fill="hold"/>
                                        <p:tgtEl>
                                          <p:spTgt spid="17"/>
                                        </p:tgtEl>
                                        <p:attrNameLst>
                                          <p:attrName>ppt_x</p:attrName>
                                        </p:attrNameLst>
                                      </p:cBhvr>
                                      <p:tavLst>
                                        <p:tav tm="0">
                                          <p:val>
                                            <p:strVal val="0-#ppt_w/2"/>
                                          </p:val>
                                        </p:tav>
                                        <p:tav tm="100000">
                                          <p:val>
                                            <p:strVal val="#ppt_x"/>
                                          </p:val>
                                        </p:tav>
                                      </p:tavLst>
                                    </p:anim>
                                    <p:anim calcmode="lin" valueType="num">
                                      <p:cBhvr additive="base">
                                        <p:cTn id="64"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39552" y="2098626"/>
            <a:ext cx="8030306" cy="1559152"/>
            <a:chOff x="806609" y="3509755"/>
            <a:chExt cx="10343040" cy="2008187"/>
          </a:xfrm>
        </p:grpSpPr>
        <p:grpSp>
          <p:nvGrpSpPr>
            <p:cNvPr id="6" name="组合 44"/>
            <p:cNvGrpSpPr/>
            <p:nvPr/>
          </p:nvGrpSpPr>
          <p:grpSpPr bwMode="auto">
            <a:xfrm>
              <a:off x="806609" y="3532106"/>
              <a:ext cx="10343040" cy="1959292"/>
              <a:chOff x="1278168" y="2752056"/>
              <a:chExt cx="9402532" cy="1781844"/>
            </a:xfrm>
          </p:grpSpPr>
          <p:sp>
            <p:nvSpPr>
              <p:cNvPr id="19"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cs typeface="Montserrat" panose="00000500000000000000" charset="0"/>
                </a:endParaRPr>
              </a:p>
            </p:txBody>
          </p:sp>
          <p:sp>
            <p:nvSpPr>
              <p:cNvPr id="20"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cs typeface="Montserrat" panose="00000500000000000000" charset="0"/>
                </a:endParaRPr>
              </a:p>
            </p:txBody>
          </p:sp>
          <p:sp>
            <p:nvSpPr>
              <p:cNvPr id="21"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cs typeface="Montserrat" panose="00000500000000000000" charset="0"/>
                </a:endParaRPr>
              </a:p>
            </p:txBody>
          </p:sp>
          <p:sp>
            <p:nvSpPr>
              <p:cNvPr id="22"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cs typeface="Montserrat" panose="00000500000000000000" charset="0"/>
                </a:endParaRPr>
              </a:p>
            </p:txBody>
          </p:sp>
          <p:cxnSp>
            <p:nvCxnSpPr>
              <p:cNvPr id="23" name="直接连接符 22"/>
              <p:cNvCxnSpPr/>
              <p:nvPr/>
            </p:nvCxnSpPr>
            <p:spPr>
              <a:xfrm>
                <a:off x="9552016" y="3641390"/>
                <a:ext cx="1128684" cy="0"/>
              </a:xfrm>
              <a:prstGeom prst="line">
                <a:avLst/>
              </a:prstGeom>
              <a:ln w="9525">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278168" y="3642979"/>
                <a:ext cx="1128684" cy="0"/>
              </a:xfrm>
              <a:prstGeom prst="line">
                <a:avLst/>
              </a:prstGeom>
              <a:ln w="9525">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999647" y="3520931"/>
              <a:ext cx="1997013" cy="1997011"/>
              <a:chOff x="2389188" y="2700655"/>
              <a:chExt cx="1815465" cy="1815465"/>
            </a:xfrm>
          </p:grpSpPr>
          <p:sp>
            <p:nvSpPr>
              <p:cNvPr id="17" name="矩形 16"/>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cs typeface="Montserrat" panose="00000500000000000000" charset="0"/>
                </a:endParaRPr>
              </a:p>
            </p:txBody>
          </p:sp>
          <p:sp>
            <p:nvSpPr>
              <p:cNvPr id="18" name="空心弧 17"/>
              <p:cNvSpPr/>
              <p:nvPr/>
            </p:nvSpPr>
            <p:spPr>
              <a:xfrm rot="19800000">
                <a:off x="2398394" y="2704383"/>
                <a:ext cx="1797050" cy="1797050"/>
              </a:xfrm>
              <a:prstGeom prst="blockArc">
                <a:avLst>
                  <a:gd name="adj1" fmla="val 10782304"/>
                  <a:gd name="adj2" fmla="val 12569082"/>
                  <a:gd name="adj3" fmla="val 2151"/>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grpSp>
        <p:grpSp>
          <p:nvGrpSpPr>
            <p:cNvPr id="8" name="组合 7"/>
            <p:cNvGrpSpPr/>
            <p:nvPr/>
          </p:nvGrpSpPr>
          <p:grpSpPr>
            <a:xfrm>
              <a:off x="3984039" y="3509755"/>
              <a:ext cx="1997013" cy="1997012"/>
              <a:chOff x="4166508" y="2732405"/>
              <a:chExt cx="1815465" cy="1815465"/>
            </a:xfrm>
          </p:grpSpPr>
          <p:sp>
            <p:nvSpPr>
              <p:cNvPr id="15" name="矩形 14"/>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cs typeface="Montserrat" panose="00000500000000000000" charset="0"/>
                </a:endParaRPr>
              </a:p>
            </p:txBody>
          </p:sp>
          <p:sp>
            <p:nvSpPr>
              <p:cNvPr id="16" name="空心弧 15"/>
              <p:cNvSpPr/>
              <p:nvPr/>
            </p:nvSpPr>
            <p:spPr>
              <a:xfrm>
                <a:off x="4178300" y="2746375"/>
                <a:ext cx="1797050" cy="1797050"/>
              </a:xfrm>
              <a:prstGeom prst="blockArc">
                <a:avLst>
                  <a:gd name="adj1" fmla="val 10861918"/>
                  <a:gd name="adj2" fmla="val 12575204"/>
                  <a:gd name="adj3" fmla="val 2129"/>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grpSp>
        <p:grpSp>
          <p:nvGrpSpPr>
            <p:cNvPr id="9" name="组合 8"/>
            <p:cNvGrpSpPr/>
            <p:nvPr/>
          </p:nvGrpSpPr>
          <p:grpSpPr>
            <a:xfrm>
              <a:off x="5973764" y="3518136"/>
              <a:ext cx="1997013" cy="1997012"/>
              <a:chOff x="5975350" y="2740024"/>
              <a:chExt cx="1815465" cy="1815465"/>
            </a:xfrm>
          </p:grpSpPr>
          <p:sp>
            <p:nvSpPr>
              <p:cNvPr id="13" name="矩形 12"/>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cs typeface="Montserrat" panose="00000500000000000000" charset="0"/>
                </a:endParaRPr>
              </a:p>
            </p:txBody>
          </p:sp>
          <p:sp>
            <p:nvSpPr>
              <p:cNvPr id="14" name="空心弧 13"/>
              <p:cNvSpPr/>
              <p:nvPr/>
            </p:nvSpPr>
            <p:spPr>
              <a:xfrm rot="19800000">
                <a:off x="5983288" y="2751138"/>
                <a:ext cx="1797050" cy="1797050"/>
              </a:xfrm>
              <a:prstGeom prst="blockArc">
                <a:avLst>
                  <a:gd name="adj1" fmla="val 10800000"/>
                  <a:gd name="adj2" fmla="val 12569082"/>
                  <a:gd name="adj3" fmla="val 2151"/>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grpSp>
        <p:grpSp>
          <p:nvGrpSpPr>
            <p:cNvPr id="10" name="组合 9"/>
            <p:cNvGrpSpPr/>
            <p:nvPr/>
          </p:nvGrpSpPr>
          <p:grpSpPr>
            <a:xfrm>
              <a:off x="7930612" y="3516740"/>
              <a:ext cx="1997013" cy="1997012"/>
              <a:chOff x="7754303" y="2738755"/>
              <a:chExt cx="1815465" cy="1815465"/>
            </a:xfrm>
          </p:grpSpPr>
          <p:sp>
            <p:nvSpPr>
              <p:cNvPr id="11" name="矩形 10"/>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cs typeface="Montserrat" panose="00000500000000000000" charset="0"/>
                </a:endParaRPr>
              </a:p>
            </p:txBody>
          </p:sp>
          <p:sp>
            <p:nvSpPr>
              <p:cNvPr id="12" name="空心弧 11"/>
              <p:cNvSpPr/>
              <p:nvPr/>
            </p:nvSpPr>
            <p:spPr>
              <a:xfrm>
                <a:off x="7759700" y="2746375"/>
                <a:ext cx="1797050" cy="1797050"/>
              </a:xfrm>
              <a:prstGeom prst="blockArc">
                <a:avLst>
                  <a:gd name="adj1" fmla="val 10861918"/>
                  <a:gd name="adj2" fmla="val 12575204"/>
                  <a:gd name="adj3" fmla="val 2129"/>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grpSp>
      </p:grpSp>
      <p:sp>
        <p:nvSpPr>
          <p:cNvPr id="25" name="椭圆 24"/>
          <p:cNvSpPr/>
          <p:nvPr/>
        </p:nvSpPr>
        <p:spPr>
          <a:xfrm>
            <a:off x="3211801" y="2284097"/>
            <a:ext cx="1164618" cy="116461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29" name="椭圆 28"/>
          <p:cNvSpPr/>
          <p:nvPr/>
        </p:nvSpPr>
        <p:spPr>
          <a:xfrm>
            <a:off x="1682477" y="2278674"/>
            <a:ext cx="1164618" cy="1164619"/>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800" dirty="0">
              <a:solidFill>
                <a:srgbClr val="84AEF7"/>
              </a:solidFill>
              <a:latin typeface="Montserrat" panose="00000500000000000000" charset="0"/>
              <a:cs typeface="Montserrat" panose="00000500000000000000" charset="0"/>
            </a:endParaRPr>
          </a:p>
        </p:txBody>
      </p:sp>
      <p:sp>
        <p:nvSpPr>
          <p:cNvPr id="30" name="椭圆 29"/>
          <p:cNvSpPr/>
          <p:nvPr/>
        </p:nvSpPr>
        <p:spPr>
          <a:xfrm>
            <a:off x="4732991" y="2278674"/>
            <a:ext cx="1164618" cy="1164619"/>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31" name="椭圆 30"/>
          <p:cNvSpPr/>
          <p:nvPr/>
        </p:nvSpPr>
        <p:spPr>
          <a:xfrm>
            <a:off x="6263670" y="2284097"/>
            <a:ext cx="1164618" cy="116461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cs typeface="Montserrat" panose="00000500000000000000" charset="0"/>
            </a:endParaRPr>
          </a:p>
        </p:txBody>
      </p:sp>
      <p:sp>
        <p:nvSpPr>
          <p:cNvPr id="36" name="矩形 35"/>
          <p:cNvSpPr/>
          <p:nvPr/>
        </p:nvSpPr>
        <p:spPr>
          <a:xfrm>
            <a:off x="1931825" y="2643758"/>
            <a:ext cx="703886" cy="398780"/>
          </a:xfrm>
          <a:prstGeom prst="rect">
            <a:avLst/>
          </a:prstGeom>
        </p:spPr>
        <p:txBody>
          <a:bodyPr wrap="square">
            <a:spAutoFit/>
          </a:bodyPr>
          <a:lstStyle/>
          <a:p>
            <a:r>
              <a:rPr lang="zh-CN" altLang="en-US" sz="2000"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37" name="矩形 36"/>
          <p:cNvSpPr/>
          <p:nvPr/>
        </p:nvSpPr>
        <p:spPr>
          <a:xfrm>
            <a:off x="3446141" y="2643758"/>
            <a:ext cx="703886" cy="398780"/>
          </a:xfrm>
          <a:prstGeom prst="rect">
            <a:avLst/>
          </a:prstGeom>
        </p:spPr>
        <p:txBody>
          <a:bodyPr wrap="square">
            <a:spAutoFit/>
          </a:bodyPr>
          <a:lstStyle/>
          <a:p>
            <a:r>
              <a:rPr lang="zh-CN" altLang="en-US" sz="2000"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38" name="矩形 37"/>
          <p:cNvSpPr/>
          <p:nvPr/>
        </p:nvSpPr>
        <p:spPr>
          <a:xfrm>
            <a:off x="4968673" y="2643758"/>
            <a:ext cx="703886" cy="398780"/>
          </a:xfrm>
          <a:prstGeom prst="rect">
            <a:avLst/>
          </a:prstGeom>
        </p:spPr>
        <p:txBody>
          <a:bodyPr wrap="square">
            <a:spAutoFit/>
          </a:bodyPr>
          <a:lstStyle/>
          <a:p>
            <a:r>
              <a:rPr lang="zh-CN" altLang="en-US" sz="2000"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39" name="矩形 38"/>
          <p:cNvSpPr/>
          <p:nvPr/>
        </p:nvSpPr>
        <p:spPr>
          <a:xfrm>
            <a:off x="6503081" y="2643758"/>
            <a:ext cx="703886" cy="398780"/>
          </a:xfrm>
          <a:prstGeom prst="rect">
            <a:avLst/>
          </a:prstGeom>
        </p:spPr>
        <p:txBody>
          <a:bodyPr wrap="square">
            <a:spAutoFit/>
          </a:bodyPr>
          <a:lstStyle/>
          <a:p>
            <a:r>
              <a:rPr lang="zh-CN" altLang="en-US" sz="2000" b="1" dirty="0">
                <a:solidFill>
                  <a:srgbClr val="FFFFFF"/>
                </a:solidFill>
                <a:latin typeface="Montserrat" panose="00000500000000000000" charset="0"/>
                <a:ea typeface="Montserrat" panose="00000500000000000000" charset="0"/>
                <a:cs typeface="Montserrat" panose="00000500000000000000" charset="0"/>
              </a:rPr>
              <a:t>Title</a:t>
            </a:r>
          </a:p>
        </p:txBody>
      </p:sp>
      <p:sp>
        <p:nvSpPr>
          <p:cNvPr id="40" name="TextBox 11"/>
          <p:cNvSpPr txBox="1">
            <a:spLocks noChangeArrowheads="1"/>
          </p:cNvSpPr>
          <p:nvPr/>
        </p:nvSpPr>
        <p:spPr bwMode="auto">
          <a:xfrm flipH="1">
            <a:off x="1172942" y="1482552"/>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1" name="TextBox 11"/>
          <p:cNvSpPr txBox="1">
            <a:spLocks noChangeArrowheads="1"/>
          </p:cNvSpPr>
          <p:nvPr/>
        </p:nvSpPr>
        <p:spPr bwMode="auto">
          <a:xfrm flipH="1">
            <a:off x="1172950" y="118780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2" name="TextBox 11"/>
          <p:cNvSpPr txBox="1">
            <a:spLocks noChangeArrowheads="1"/>
          </p:cNvSpPr>
          <p:nvPr/>
        </p:nvSpPr>
        <p:spPr bwMode="auto">
          <a:xfrm flipH="1">
            <a:off x="3001687" y="3874610"/>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3" name="TextBox 11"/>
          <p:cNvSpPr txBox="1">
            <a:spLocks noChangeArrowheads="1"/>
          </p:cNvSpPr>
          <p:nvPr/>
        </p:nvSpPr>
        <p:spPr bwMode="auto">
          <a:xfrm flipH="1">
            <a:off x="3001695" y="357986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4" name="TextBox 11"/>
          <p:cNvSpPr txBox="1">
            <a:spLocks noChangeArrowheads="1"/>
          </p:cNvSpPr>
          <p:nvPr/>
        </p:nvSpPr>
        <p:spPr bwMode="auto">
          <a:xfrm flipH="1">
            <a:off x="4478690" y="1482552"/>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5" name="TextBox 11"/>
          <p:cNvSpPr txBox="1">
            <a:spLocks noChangeArrowheads="1"/>
          </p:cNvSpPr>
          <p:nvPr/>
        </p:nvSpPr>
        <p:spPr bwMode="auto">
          <a:xfrm flipH="1">
            <a:off x="4478697" y="118780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6" name="TextBox 11"/>
          <p:cNvSpPr txBox="1">
            <a:spLocks noChangeArrowheads="1"/>
          </p:cNvSpPr>
          <p:nvPr/>
        </p:nvSpPr>
        <p:spPr bwMode="auto">
          <a:xfrm flipH="1">
            <a:off x="6145269" y="3874610"/>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7" name="TextBox 11"/>
          <p:cNvSpPr txBox="1">
            <a:spLocks noChangeArrowheads="1"/>
          </p:cNvSpPr>
          <p:nvPr/>
        </p:nvSpPr>
        <p:spPr bwMode="auto">
          <a:xfrm flipH="1">
            <a:off x="6145277" y="357986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6" name="标题 2">
            <a:extLst>
              <a:ext uri="{FF2B5EF4-FFF2-40B4-BE49-F238E27FC236}">
                <a16:creationId xmlns:a16="http://schemas.microsoft.com/office/drawing/2014/main" id="{1DFB5E89-A112-D2FE-0674-6C7180690C0A}"/>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9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1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2500"/>
                            </p:stCondLst>
                            <p:childTnLst>
                              <p:par>
                                <p:cTn id="33" presetID="45"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anim calcmode="lin" valueType="num">
                                      <p:cBhvr>
                                        <p:cTn id="36" dur="500" fill="hold"/>
                                        <p:tgtEl>
                                          <p:spTgt spid="41"/>
                                        </p:tgtEl>
                                        <p:attrNameLst>
                                          <p:attrName>ppt_w</p:attrName>
                                        </p:attrNameLst>
                                      </p:cBhvr>
                                      <p:tavLst>
                                        <p:tav tm="0" fmla="#ppt_w*sin(2.5*pi*$)">
                                          <p:val>
                                            <p:fltVal val="0"/>
                                          </p:val>
                                        </p:tav>
                                        <p:tav tm="100000">
                                          <p:val>
                                            <p:fltVal val="1"/>
                                          </p:val>
                                        </p:tav>
                                      </p:tavLst>
                                    </p:anim>
                                    <p:anim calcmode="lin" valueType="num">
                                      <p:cBhvr>
                                        <p:cTn id="37" dur="500" fill="hold"/>
                                        <p:tgtEl>
                                          <p:spTgt spid="41"/>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1000"/>
                                        <p:tgtEl>
                                          <p:spTgt spid="40"/>
                                        </p:tgtEl>
                                      </p:cBhvr>
                                    </p:animEffect>
                                  </p:childTnLst>
                                </p:cTn>
                              </p:par>
                            </p:childTnLst>
                          </p:cTn>
                        </p:par>
                        <p:par>
                          <p:cTn id="42" fill="hold">
                            <p:stCondLst>
                              <p:cond delay="4000"/>
                            </p:stCondLst>
                            <p:childTnLst>
                              <p:par>
                                <p:cTn id="43" presetID="45"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anim calcmode="lin" valueType="num">
                                      <p:cBhvr>
                                        <p:cTn id="46" dur="500" fill="hold"/>
                                        <p:tgtEl>
                                          <p:spTgt spid="43"/>
                                        </p:tgtEl>
                                        <p:attrNameLst>
                                          <p:attrName>ppt_w</p:attrName>
                                        </p:attrNameLst>
                                      </p:cBhvr>
                                      <p:tavLst>
                                        <p:tav tm="0" fmla="#ppt_w*sin(2.5*pi*$)">
                                          <p:val>
                                            <p:fltVal val="0"/>
                                          </p:val>
                                        </p:tav>
                                        <p:tav tm="100000">
                                          <p:val>
                                            <p:fltVal val="1"/>
                                          </p:val>
                                        </p:tav>
                                      </p:tavLst>
                                    </p:anim>
                                    <p:anim calcmode="lin" valueType="num">
                                      <p:cBhvr>
                                        <p:cTn id="47" dur="500" fill="hold"/>
                                        <p:tgtEl>
                                          <p:spTgt spid="43"/>
                                        </p:tgtEl>
                                        <p:attrNameLst>
                                          <p:attrName>ppt_h</p:attrName>
                                        </p:attrNameLst>
                                      </p:cBhvr>
                                      <p:tavLst>
                                        <p:tav tm="0">
                                          <p:val>
                                            <p:strVal val="#ppt_h"/>
                                          </p:val>
                                        </p:tav>
                                        <p:tav tm="100000">
                                          <p:val>
                                            <p:strVal val="#ppt_h"/>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1000"/>
                                        <p:tgtEl>
                                          <p:spTgt spid="42"/>
                                        </p:tgtEl>
                                      </p:cBhvr>
                                    </p:animEffect>
                                  </p:childTnLst>
                                </p:cTn>
                              </p:par>
                            </p:childTnLst>
                          </p:cTn>
                        </p:par>
                        <p:par>
                          <p:cTn id="52" fill="hold">
                            <p:stCondLst>
                              <p:cond delay="5500"/>
                            </p:stCondLst>
                            <p:childTnLst>
                              <p:par>
                                <p:cTn id="53" presetID="45"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anim calcmode="lin" valueType="num">
                                      <p:cBhvr>
                                        <p:cTn id="56" dur="500" fill="hold"/>
                                        <p:tgtEl>
                                          <p:spTgt spid="45"/>
                                        </p:tgtEl>
                                        <p:attrNameLst>
                                          <p:attrName>ppt_w</p:attrName>
                                        </p:attrNameLst>
                                      </p:cBhvr>
                                      <p:tavLst>
                                        <p:tav tm="0" fmla="#ppt_w*sin(2.5*pi*$)">
                                          <p:val>
                                            <p:fltVal val="0"/>
                                          </p:val>
                                        </p:tav>
                                        <p:tav tm="100000">
                                          <p:val>
                                            <p:fltVal val="1"/>
                                          </p:val>
                                        </p:tav>
                                      </p:tavLst>
                                    </p:anim>
                                    <p:anim calcmode="lin" valueType="num">
                                      <p:cBhvr>
                                        <p:cTn id="57" dur="500" fill="hold"/>
                                        <p:tgtEl>
                                          <p:spTgt spid="45"/>
                                        </p:tgtEl>
                                        <p:attrNameLst>
                                          <p:attrName>ppt_h</p:attrName>
                                        </p:attrNameLst>
                                      </p:cBhvr>
                                      <p:tavLst>
                                        <p:tav tm="0">
                                          <p:val>
                                            <p:strVal val="#ppt_h"/>
                                          </p:val>
                                        </p:tav>
                                        <p:tav tm="100000">
                                          <p:val>
                                            <p:strVal val="#ppt_h"/>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1000"/>
                                        <p:tgtEl>
                                          <p:spTgt spid="44"/>
                                        </p:tgtEl>
                                      </p:cBhvr>
                                    </p:animEffect>
                                  </p:childTnLst>
                                </p:cTn>
                              </p:par>
                            </p:childTnLst>
                          </p:cTn>
                        </p:par>
                        <p:par>
                          <p:cTn id="62" fill="hold">
                            <p:stCondLst>
                              <p:cond delay="7000"/>
                            </p:stCondLst>
                            <p:childTnLst>
                              <p:par>
                                <p:cTn id="63" presetID="45"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anim calcmode="lin" valueType="num">
                                      <p:cBhvr>
                                        <p:cTn id="66" dur="500" fill="hold"/>
                                        <p:tgtEl>
                                          <p:spTgt spid="47"/>
                                        </p:tgtEl>
                                        <p:attrNameLst>
                                          <p:attrName>ppt_w</p:attrName>
                                        </p:attrNameLst>
                                      </p:cBhvr>
                                      <p:tavLst>
                                        <p:tav tm="0" fmla="#ppt_w*sin(2.5*pi*$)">
                                          <p:val>
                                            <p:fltVal val="0"/>
                                          </p:val>
                                        </p:tav>
                                        <p:tav tm="100000">
                                          <p:val>
                                            <p:fltVal val="1"/>
                                          </p:val>
                                        </p:tav>
                                      </p:tavLst>
                                    </p:anim>
                                    <p:anim calcmode="lin" valueType="num">
                                      <p:cBhvr>
                                        <p:cTn id="67" dur="500" fill="hold"/>
                                        <p:tgtEl>
                                          <p:spTgt spid="47"/>
                                        </p:tgtEl>
                                        <p:attrNameLst>
                                          <p:attrName>ppt_h</p:attrName>
                                        </p:attrNameLst>
                                      </p:cBhvr>
                                      <p:tavLst>
                                        <p:tav tm="0">
                                          <p:val>
                                            <p:strVal val="#ppt_h"/>
                                          </p:val>
                                        </p:tav>
                                        <p:tav tm="100000">
                                          <p:val>
                                            <p:strVal val="#ppt_h"/>
                                          </p:val>
                                        </p:tav>
                                      </p:tavLst>
                                    </p:anim>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animBg="1"/>
      <p:bldP spid="36" grpId="0"/>
      <p:bldP spid="37" grpId="0"/>
      <p:bldP spid="38" grpId="0"/>
      <p:bldP spid="39" grpId="0"/>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p:cNvGrpSpPr/>
          <p:nvPr/>
        </p:nvGrpSpPr>
        <p:grpSpPr bwMode="auto">
          <a:xfrm>
            <a:off x="2848210" y="2119874"/>
            <a:ext cx="5761038" cy="2515363"/>
            <a:chOff x="1519" y="1661"/>
            <a:chExt cx="3629" cy="1633"/>
          </a:xfrm>
        </p:grpSpPr>
        <p:sp>
          <p:nvSpPr>
            <p:cNvPr id="7"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8"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9"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10"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11" name="Line 34"/>
            <p:cNvSpPr>
              <a:spLocks noChangeShapeType="1"/>
            </p:cNvSpPr>
            <p:nvPr/>
          </p:nvSpPr>
          <p:spPr bwMode="auto">
            <a:xfrm flipH="1">
              <a:off x="1519" y="3294"/>
              <a:ext cx="726" cy="0"/>
            </a:xfrm>
            <a:prstGeom prst="line">
              <a:avLst/>
            </a:prstGeom>
            <a:noFill/>
            <a:ln w="254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grpSp>
      <p:sp>
        <p:nvSpPr>
          <p:cNvPr id="12" name="AutoShape 44"/>
          <p:cNvSpPr>
            <a:spLocks noChangeArrowheads="1"/>
          </p:cNvSpPr>
          <p:nvPr/>
        </p:nvSpPr>
        <p:spPr bwMode="auto">
          <a:xfrm rot="17429801">
            <a:off x="6648695" y="1135292"/>
            <a:ext cx="908795" cy="936625"/>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a:noFill/>
          </a:ln>
          <a:effectLst/>
        </p:spPr>
        <p:txBody>
          <a:bodyPr wrap="none" anchor="ctr"/>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grpSp>
        <p:nvGrpSpPr>
          <p:cNvPr id="13" name="组合 12"/>
          <p:cNvGrpSpPr/>
          <p:nvPr/>
        </p:nvGrpSpPr>
        <p:grpSpPr>
          <a:xfrm>
            <a:off x="4072185" y="3054909"/>
            <a:ext cx="973137" cy="944224"/>
            <a:chOff x="3779838" y="2992462"/>
            <a:chExt cx="973137" cy="973138"/>
          </a:xfrm>
          <a:solidFill>
            <a:schemeClr val="accent1"/>
          </a:solidFill>
        </p:grpSpPr>
        <p:sp>
          <p:nvSpPr>
            <p:cNvPr id="14" name="Oval 10"/>
            <p:cNvSpPr>
              <a:spLocks noChangeArrowheads="1"/>
            </p:cNvSpPr>
            <p:nvPr/>
          </p:nvSpPr>
          <p:spPr bwMode="auto">
            <a:xfrm>
              <a:off x="3779838" y="2992462"/>
              <a:ext cx="973137" cy="973138"/>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b="1">
                <a:solidFill>
                  <a:srgbClr val="FFFFFF"/>
                </a:solidFill>
                <a:latin typeface="Montserrat" panose="00000500000000000000" charset="0"/>
                <a:ea typeface="Montserrat" panose="00000500000000000000" charset="0"/>
                <a:cs typeface="Montserrat" panose="00000500000000000000" charset="0"/>
              </a:endParaRPr>
            </a:p>
          </p:txBody>
        </p:sp>
        <p:sp>
          <p:nvSpPr>
            <p:cNvPr id="15" name="Text Box 46"/>
            <p:cNvSpPr txBox="1">
              <a:spLocks noChangeArrowheads="1"/>
            </p:cNvSpPr>
            <p:nvPr/>
          </p:nvSpPr>
          <p:spPr bwMode="auto">
            <a:xfrm>
              <a:off x="3919696" y="3304570"/>
              <a:ext cx="693420" cy="347510"/>
            </a:xfrm>
            <a:prstGeom prst="rect">
              <a:avLst/>
            </a:prstGeom>
            <a:grpFill/>
            <a:ln w="9525" algn="ctr">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b="1" dirty="0">
                  <a:solidFill>
                    <a:srgbClr val="FFFFFF"/>
                  </a:solidFill>
                  <a:latin typeface="Montserrat" panose="00000500000000000000" charset="0"/>
                  <a:ea typeface="Montserrat" panose="00000500000000000000" charset="0"/>
                  <a:cs typeface="Montserrat" panose="00000500000000000000" charset="0"/>
                </a:rPr>
                <a:t> </a:t>
              </a:r>
              <a:r>
                <a:rPr lang="zh-CN" altLang="en-US" sz="1600" b="1" dirty="0">
                  <a:solidFill>
                    <a:srgbClr val="FFFFFF"/>
                  </a:solidFill>
                  <a:latin typeface="Montserrat" panose="00000500000000000000" charset="0"/>
                  <a:ea typeface="Montserrat" panose="00000500000000000000" charset="0"/>
                  <a:cs typeface="Montserrat" panose="00000500000000000000" charset="0"/>
                </a:rPr>
                <a:t>Title</a:t>
              </a:r>
              <a:endParaRPr lang="en-US" altLang="ko-KR" sz="1600" b="1" dirty="0">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16" name="组合 15"/>
          <p:cNvGrpSpPr/>
          <p:nvPr/>
        </p:nvGrpSpPr>
        <p:grpSpPr>
          <a:xfrm>
            <a:off x="6377235" y="1761098"/>
            <a:ext cx="973137" cy="944223"/>
            <a:chOff x="6084888" y="1698650"/>
            <a:chExt cx="973137" cy="973137"/>
          </a:xfrm>
          <a:solidFill>
            <a:schemeClr val="accent1"/>
          </a:solidFill>
        </p:grpSpPr>
        <p:sp>
          <p:nvSpPr>
            <p:cNvPr id="17" name="Oval 20"/>
            <p:cNvSpPr>
              <a:spLocks noChangeArrowheads="1"/>
            </p:cNvSpPr>
            <p:nvPr/>
          </p:nvSpPr>
          <p:spPr bwMode="auto">
            <a:xfrm>
              <a:off x="6084888" y="1698650"/>
              <a:ext cx="973137" cy="973137"/>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b="1">
                <a:solidFill>
                  <a:srgbClr val="FFFFFF"/>
                </a:solidFill>
                <a:latin typeface="Montserrat" panose="00000500000000000000" charset="0"/>
                <a:ea typeface="Montserrat" panose="00000500000000000000" charset="0"/>
                <a:cs typeface="Montserrat" panose="00000500000000000000" charset="0"/>
              </a:endParaRPr>
            </a:p>
          </p:txBody>
        </p:sp>
        <p:sp>
          <p:nvSpPr>
            <p:cNvPr id="18" name="Text Box 48"/>
            <p:cNvSpPr txBox="1">
              <a:spLocks noChangeArrowheads="1"/>
            </p:cNvSpPr>
            <p:nvPr/>
          </p:nvSpPr>
          <p:spPr bwMode="auto">
            <a:xfrm>
              <a:off x="6254909" y="2010757"/>
              <a:ext cx="633095" cy="34751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ontserrat" panose="00000500000000000000" charset="0"/>
                  <a:ea typeface="Montserrat" panose="00000500000000000000" charset="0"/>
                  <a:cs typeface="Montserrat" panose="00000500000000000000" charset="0"/>
                </a:rPr>
                <a:t>Title</a:t>
              </a:r>
              <a:endParaRPr lang="en-US" altLang="ko-KR" sz="1600" b="1" dirty="0">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19" name="组合 18"/>
          <p:cNvGrpSpPr/>
          <p:nvPr/>
        </p:nvGrpSpPr>
        <p:grpSpPr>
          <a:xfrm>
            <a:off x="5223110" y="2407207"/>
            <a:ext cx="973138" cy="944224"/>
            <a:chOff x="4930775" y="2344762"/>
            <a:chExt cx="973138" cy="973138"/>
          </a:xfrm>
          <a:solidFill>
            <a:schemeClr val="accent2"/>
          </a:solidFill>
        </p:grpSpPr>
        <p:sp>
          <p:nvSpPr>
            <p:cNvPr id="20" name="Oval 15"/>
            <p:cNvSpPr>
              <a:spLocks noChangeArrowheads="1"/>
            </p:cNvSpPr>
            <p:nvPr/>
          </p:nvSpPr>
          <p:spPr bwMode="auto">
            <a:xfrm>
              <a:off x="4930775" y="2344762"/>
              <a:ext cx="973138" cy="973138"/>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b="1">
                <a:solidFill>
                  <a:srgbClr val="FFFFFF"/>
                </a:solidFill>
                <a:latin typeface="Montserrat" panose="00000500000000000000" charset="0"/>
                <a:ea typeface="Montserrat" panose="00000500000000000000" charset="0"/>
                <a:cs typeface="Montserrat" panose="00000500000000000000" charset="0"/>
              </a:endParaRPr>
            </a:p>
          </p:txBody>
        </p:sp>
        <p:sp>
          <p:nvSpPr>
            <p:cNvPr id="21" name="Text Box 49"/>
            <p:cNvSpPr txBox="1">
              <a:spLocks noChangeArrowheads="1"/>
            </p:cNvSpPr>
            <p:nvPr/>
          </p:nvSpPr>
          <p:spPr bwMode="auto">
            <a:xfrm>
              <a:off x="5100797" y="2656870"/>
              <a:ext cx="633095" cy="34751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ontserrat" panose="00000500000000000000" charset="0"/>
                  <a:ea typeface="Montserrat" panose="00000500000000000000" charset="0"/>
                  <a:cs typeface="Montserrat" panose="00000500000000000000" charset="0"/>
                </a:rPr>
                <a:t>Title</a:t>
              </a:r>
              <a:endParaRPr lang="en-US" altLang="ko-KR" sz="1600" b="1" dirty="0">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22" name="组合 21"/>
          <p:cNvGrpSpPr/>
          <p:nvPr/>
        </p:nvGrpSpPr>
        <p:grpSpPr>
          <a:xfrm>
            <a:off x="7528160" y="1111809"/>
            <a:ext cx="973138" cy="944224"/>
            <a:chOff x="7235825" y="1049362"/>
            <a:chExt cx="973138" cy="973138"/>
          </a:xfrm>
          <a:solidFill>
            <a:schemeClr val="accent1"/>
          </a:solidFill>
        </p:grpSpPr>
        <p:sp>
          <p:nvSpPr>
            <p:cNvPr id="23" name="Oval 25"/>
            <p:cNvSpPr>
              <a:spLocks noChangeArrowheads="1"/>
            </p:cNvSpPr>
            <p:nvPr/>
          </p:nvSpPr>
          <p:spPr bwMode="auto">
            <a:xfrm>
              <a:off x="7235825" y="1049362"/>
              <a:ext cx="973138" cy="973138"/>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b="1">
                <a:solidFill>
                  <a:srgbClr val="FFFFFF"/>
                </a:solidFill>
                <a:latin typeface="Montserrat" panose="00000500000000000000" charset="0"/>
                <a:ea typeface="Montserrat" panose="00000500000000000000" charset="0"/>
                <a:cs typeface="Montserrat" panose="00000500000000000000" charset="0"/>
              </a:endParaRPr>
            </a:p>
          </p:txBody>
        </p:sp>
        <p:sp>
          <p:nvSpPr>
            <p:cNvPr id="24" name="Text Box 50"/>
            <p:cNvSpPr txBox="1">
              <a:spLocks noChangeArrowheads="1"/>
            </p:cNvSpPr>
            <p:nvPr/>
          </p:nvSpPr>
          <p:spPr bwMode="auto">
            <a:xfrm>
              <a:off x="7405847" y="1361470"/>
              <a:ext cx="633095" cy="34751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ontserrat" panose="00000500000000000000" charset="0"/>
                  <a:ea typeface="Montserrat" panose="00000500000000000000" charset="0"/>
                  <a:cs typeface="Montserrat" panose="00000500000000000000" charset="0"/>
                </a:rPr>
                <a:t>Title</a:t>
              </a:r>
              <a:endParaRPr lang="en-US" altLang="ko-KR" sz="1600" b="1" dirty="0">
                <a:solidFill>
                  <a:srgbClr val="FFFFFF"/>
                </a:solidFill>
                <a:latin typeface="Montserrat" panose="00000500000000000000" charset="0"/>
                <a:ea typeface="Montserrat" panose="00000500000000000000" charset="0"/>
                <a:cs typeface="Montserrat" panose="00000500000000000000" charset="0"/>
              </a:endParaRPr>
            </a:p>
          </p:txBody>
        </p:sp>
      </p:grpSp>
      <p:sp>
        <p:nvSpPr>
          <p:cNvPr id="27" name="TextBox 11"/>
          <p:cNvSpPr txBox="1"/>
          <p:nvPr/>
        </p:nvSpPr>
        <p:spPr>
          <a:xfrm>
            <a:off x="6196248" y="3484700"/>
            <a:ext cx="2220800" cy="368935"/>
          </a:xfrm>
          <a:prstGeom prst="rect">
            <a:avLst/>
          </a:prstGeom>
          <a:noFill/>
        </p:spPr>
        <p:txBody>
          <a:bodyPr wrap="square" tIns="0" bIns="0" rtlCol="0" anchor="t">
            <a:spAutoFit/>
          </a:bodyPr>
          <a:lstStyle/>
          <a:p>
            <a:pPr>
              <a:lnSpc>
                <a:spcPct val="150000"/>
              </a:lnSpc>
            </a:pPr>
            <a:r>
              <a:rPr lang="zh-CN" altLang="en-US" sz="1600" b="1"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Add the title</a:t>
            </a:r>
          </a:p>
        </p:txBody>
      </p:sp>
      <p:sp>
        <p:nvSpPr>
          <p:cNvPr id="28" name="TextBox 12"/>
          <p:cNvSpPr txBox="1"/>
          <p:nvPr/>
        </p:nvSpPr>
        <p:spPr>
          <a:xfrm>
            <a:off x="6196248" y="3832023"/>
            <a:ext cx="2376000" cy="553085"/>
          </a:xfrm>
          <a:prstGeom prst="rect">
            <a:avLst/>
          </a:prstGeom>
          <a:noFill/>
        </p:spPr>
        <p:txBody>
          <a:bodyPr wrap="square" rtlCol="0">
            <a:spAutoFit/>
          </a:bodyPr>
          <a:lstStyle/>
          <a:p>
            <a:r>
              <a:rPr lang="zh-CN" altLang="en-US" sz="10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Type your content here, or after copying your text, select Paste in this box and select keep text only.</a:t>
            </a:r>
          </a:p>
        </p:txBody>
      </p:sp>
      <p:pic>
        <p:nvPicPr>
          <p:cNvPr id="4" name="รูปภาพ 3">
            <a:extLst>
              <a:ext uri="{FF2B5EF4-FFF2-40B4-BE49-F238E27FC236}">
                <a16:creationId xmlns:a16="http://schemas.microsoft.com/office/drawing/2014/main" id="{16B7BA78-2592-805E-84C6-52FC92B484F7}"/>
              </a:ext>
            </a:extLst>
          </p:cNvPr>
          <p:cNvPicPr>
            <a:picLocks noChangeAspect="1"/>
          </p:cNvPicPr>
          <p:nvPr/>
        </p:nvPicPr>
        <p:blipFill>
          <a:blip r:embed="rId3" cstate="print">
            <a:extLst>
              <a:ext uri="{28A0092B-C50C-407E-A947-70E740481C1C}">
                <a14:useLocalDpi xmlns:a14="http://schemas.microsoft.com/office/drawing/2010/main" val="0"/>
              </a:ext>
            </a:extLst>
          </a:blip>
          <a:srcRect t="1313" b="1313"/>
          <a:stretch/>
        </p:blipFill>
        <p:spPr>
          <a:xfrm>
            <a:off x="137662" y="469085"/>
            <a:ext cx="2954692" cy="4314804"/>
          </a:xfrm>
          <a:prstGeom prst="rect">
            <a:avLst/>
          </a:prstGeom>
        </p:spPr>
      </p:pic>
      <p:sp>
        <p:nvSpPr>
          <p:cNvPr id="29" name="标题 2">
            <a:extLst>
              <a:ext uri="{FF2B5EF4-FFF2-40B4-BE49-F238E27FC236}">
                <a16:creationId xmlns:a16="http://schemas.microsoft.com/office/drawing/2014/main" id="{34C78966-4AE0-5177-4A09-1671A807DEF4}"/>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txBox="1">
            <a:spLocks noChangeArrowheads="1"/>
          </p:cNvSpPr>
          <p:nvPr/>
        </p:nvSpPr>
        <p:spPr bwMode="auto">
          <a:xfrm>
            <a:off x="2267744" y="766115"/>
            <a:ext cx="4536504" cy="936104"/>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4000" b="1" i="0" dirty="0">
                <a:solidFill>
                  <a:srgbClr val="0070C0"/>
                </a:solidFill>
                <a:latin typeface="Montserrat" panose="00000500000000000000" charset="0"/>
                <a:ea typeface="Montserrat" panose="00000500000000000000" charset="0"/>
                <a:cs typeface="Montserrat" panose="00000500000000000000" charset="0"/>
              </a:rPr>
              <a:t>Contact Us</a:t>
            </a:r>
          </a:p>
        </p:txBody>
      </p:sp>
      <p:sp>
        <p:nvSpPr>
          <p:cNvPr id="11" name="等腰三角形 10"/>
          <p:cNvSpPr/>
          <p:nvPr/>
        </p:nvSpPr>
        <p:spPr>
          <a:xfrm rot="5400000">
            <a:off x="-45524" y="163346"/>
            <a:ext cx="660073" cy="5690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pic>
        <p:nvPicPr>
          <p:cNvPr id="2" name="รูปภาพ 1">
            <a:extLst>
              <a:ext uri="{FF2B5EF4-FFF2-40B4-BE49-F238E27FC236}">
                <a16:creationId xmlns:a16="http://schemas.microsoft.com/office/drawing/2014/main" id="{AE41CA1C-C411-B3CB-B628-B88946925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6875"/>
            <a:ext cx="1115616" cy="539240"/>
          </a:xfrm>
          <a:prstGeom prst="rect">
            <a:avLst/>
          </a:prstGeom>
        </p:spPr>
      </p:pic>
      <p:sp>
        <p:nvSpPr>
          <p:cNvPr id="3" name="TextBox 11">
            <a:extLst>
              <a:ext uri="{FF2B5EF4-FFF2-40B4-BE49-F238E27FC236}">
                <a16:creationId xmlns:a16="http://schemas.microsoft.com/office/drawing/2014/main" id="{E7953577-820E-7F90-C360-760D30E4121B}"/>
              </a:ext>
            </a:extLst>
          </p:cNvPr>
          <p:cNvSpPr txBox="1"/>
          <p:nvPr/>
        </p:nvSpPr>
        <p:spPr>
          <a:xfrm>
            <a:off x="1907704" y="4063827"/>
            <a:ext cx="5256584" cy="430887"/>
          </a:xfrm>
          <a:prstGeom prst="rect">
            <a:avLst/>
          </a:prstGeom>
          <a:noFill/>
        </p:spPr>
        <p:txBody>
          <a:bodyPr wrap="square" rtlCol="0" anchor="ctr">
            <a:spAutoFit/>
          </a:bodyPr>
          <a:lstStyle/>
          <a:p>
            <a:pPr algn="ctr"/>
            <a:r>
              <a:rPr lang="th-TH" altLang="ko-KR" sz="1100" dirty="0">
                <a:solidFill>
                  <a:schemeClr val="accent1"/>
                </a:solidFill>
                <a:latin typeface="Prompt Light" panose="00000400000000000000" pitchFamily="2" charset="-34"/>
                <a:cs typeface="Prompt Light" panose="00000400000000000000" pitchFamily="2" charset="-34"/>
              </a:rPr>
              <a:t>คณะการท่องเที่ยวและการโรงแรม มหาวิทยาลัยราชภัฏเชียงราย (หมายเลขอาคาร 111)</a:t>
            </a:r>
          </a:p>
          <a:p>
            <a:pPr algn="ctr"/>
            <a:r>
              <a:rPr lang="th-TH" altLang="ko-KR" sz="1100" dirty="0">
                <a:solidFill>
                  <a:schemeClr val="accent1"/>
                </a:solidFill>
                <a:latin typeface="Prompt Light" panose="00000400000000000000" pitchFamily="2" charset="-34"/>
                <a:cs typeface="Prompt Light" panose="00000400000000000000" pitchFamily="2" charset="-34"/>
              </a:rPr>
              <a:t>เลขที่ 80 หมู่ 9 ตำบลบ้านดู่ อำเภอเมือง จังหวัดเชียงราย 57100</a:t>
            </a:r>
            <a:endParaRPr lang="en-US" altLang="ko-KR" sz="1100" dirty="0">
              <a:solidFill>
                <a:schemeClr val="accent1"/>
              </a:solidFill>
              <a:latin typeface="Prompt Light" panose="00000400000000000000" pitchFamily="2" charset="-34"/>
              <a:cs typeface="Prompt Light" panose="00000400000000000000" pitchFamily="2" charset="-34"/>
            </a:endParaRPr>
          </a:p>
        </p:txBody>
      </p:sp>
      <p:sp>
        <p:nvSpPr>
          <p:cNvPr id="4" name="TextBox 13">
            <a:extLst>
              <a:ext uri="{FF2B5EF4-FFF2-40B4-BE49-F238E27FC236}">
                <a16:creationId xmlns:a16="http://schemas.microsoft.com/office/drawing/2014/main" id="{557DF119-6EFE-F3E5-44CF-255DC5A786E0}"/>
              </a:ext>
            </a:extLst>
          </p:cNvPr>
          <p:cNvSpPr txBox="1"/>
          <p:nvPr/>
        </p:nvSpPr>
        <p:spPr>
          <a:xfrm>
            <a:off x="3131840" y="1779662"/>
            <a:ext cx="3245056" cy="1848583"/>
          </a:xfrm>
          <a:prstGeom prst="rect">
            <a:avLst/>
          </a:prstGeom>
          <a:noFill/>
        </p:spPr>
        <p:txBody>
          <a:bodyPr wrap="square" rtlCol="0" anchor="ctr">
            <a:spAutoFit/>
          </a:bodyPr>
          <a:lstStyle/>
          <a:p>
            <a:pPr>
              <a:lnSpc>
                <a:spcPct val="150000"/>
              </a:lnSpc>
            </a:pPr>
            <a:r>
              <a:rPr lang="en-US" sz="1100" dirty="0">
                <a:solidFill>
                  <a:schemeClr val="accent1"/>
                </a:solidFill>
                <a:latin typeface="Prompt Light" panose="00000400000000000000" pitchFamily="2" charset="-34"/>
                <a:cs typeface="Prompt Light" panose="00000400000000000000" pitchFamily="2" charset="-34"/>
                <a:hlinkClick r:id="rId4">
                  <a:extLst>
                    <a:ext uri="{A12FA001-AC4F-418D-AE19-62706E023703}">
                      <ahyp:hlinkClr xmlns:ahyp="http://schemas.microsoft.com/office/drawing/2018/hyperlinkcolor" val="tx"/>
                    </a:ext>
                  </a:extLst>
                </a:hlinkClick>
              </a:rPr>
              <a:t>www.facebook.com/toh.crru</a:t>
            </a:r>
            <a:endParaRPr lang="en-US" sz="1100" dirty="0">
              <a:solidFill>
                <a:schemeClr val="accent1"/>
              </a:solidFill>
              <a:latin typeface="Prompt Light" panose="00000400000000000000" pitchFamily="2" charset="-34"/>
              <a:cs typeface="Prompt Light" panose="00000400000000000000" pitchFamily="2" charset="-34"/>
            </a:endParaRPr>
          </a:p>
          <a:p>
            <a:pPr>
              <a:lnSpc>
                <a:spcPct val="150000"/>
              </a:lnSpc>
            </a:pPr>
            <a:r>
              <a:rPr lang="en-US" sz="1100" dirty="0">
                <a:solidFill>
                  <a:schemeClr val="accent1"/>
                </a:solidFill>
                <a:latin typeface="Prompt Light" panose="00000400000000000000" pitchFamily="2" charset="-34"/>
                <a:cs typeface="Prompt Light" panose="00000400000000000000" pitchFamily="2" charset="-34"/>
                <a:hlinkClick r:id="rId5">
                  <a:extLst>
                    <a:ext uri="{A12FA001-AC4F-418D-AE19-62706E023703}">
                      <ahyp:hlinkClr xmlns:ahyp="http://schemas.microsoft.com/office/drawing/2018/hyperlinkcolor" val="tx"/>
                    </a:ext>
                  </a:extLst>
                </a:hlinkClick>
              </a:rPr>
              <a:t>www.instagram.com/toh.crru</a:t>
            </a:r>
            <a:endParaRPr lang="en-US" sz="1100" dirty="0">
              <a:solidFill>
                <a:schemeClr val="accent1"/>
              </a:solidFill>
              <a:latin typeface="Prompt Light" panose="00000400000000000000" pitchFamily="2" charset="-34"/>
              <a:cs typeface="Prompt Light" panose="00000400000000000000" pitchFamily="2" charset="-34"/>
            </a:endParaRPr>
          </a:p>
          <a:p>
            <a:pPr>
              <a:lnSpc>
                <a:spcPct val="150000"/>
              </a:lnSpc>
            </a:pPr>
            <a:r>
              <a:rPr lang="en-US" sz="1100" dirty="0">
                <a:solidFill>
                  <a:schemeClr val="accent1"/>
                </a:solidFill>
                <a:latin typeface="Prompt Light" panose="00000400000000000000" pitchFamily="2" charset="-34"/>
                <a:cs typeface="Prompt Light" panose="00000400000000000000" pitchFamily="2" charset="-34"/>
                <a:hlinkClick r:id="rId6">
                  <a:extLst>
                    <a:ext uri="{A12FA001-AC4F-418D-AE19-62706E023703}">
                      <ahyp:hlinkClr xmlns:ahyp="http://schemas.microsoft.com/office/drawing/2018/hyperlinkcolor" val="tx"/>
                    </a:ext>
                  </a:extLst>
                </a:hlinkClick>
              </a:rPr>
              <a:t>www.youtube.com/@tohcrru</a:t>
            </a:r>
            <a:endParaRPr lang="en-US" sz="1100" dirty="0">
              <a:solidFill>
                <a:schemeClr val="accent1"/>
              </a:solidFill>
              <a:latin typeface="Prompt Light" panose="00000400000000000000" pitchFamily="2" charset="-34"/>
              <a:cs typeface="Prompt Light" panose="00000400000000000000" pitchFamily="2" charset="-34"/>
            </a:endParaRPr>
          </a:p>
          <a:p>
            <a:pPr>
              <a:lnSpc>
                <a:spcPct val="150000"/>
              </a:lnSpc>
            </a:pPr>
            <a:r>
              <a:rPr lang="en-US" sz="1100" dirty="0">
                <a:solidFill>
                  <a:schemeClr val="accent1"/>
                </a:solidFill>
                <a:latin typeface="Prompt Light" panose="00000400000000000000" pitchFamily="2" charset="-34"/>
                <a:cs typeface="Prompt Light" panose="00000400000000000000" pitchFamily="2" charset="-34"/>
                <a:hlinkClick r:id="rId7">
                  <a:extLst>
                    <a:ext uri="{A12FA001-AC4F-418D-AE19-62706E023703}">
                      <ahyp:hlinkClr xmlns:ahyp="http://schemas.microsoft.com/office/drawing/2018/hyperlinkcolor" val="tx"/>
                    </a:ext>
                  </a:extLst>
                </a:hlinkClick>
              </a:rPr>
              <a:t>www.tiktok.com/@tourism_and_hotel_crru</a:t>
            </a:r>
            <a:endParaRPr lang="en-US" sz="1100" dirty="0">
              <a:solidFill>
                <a:schemeClr val="accent1"/>
              </a:solidFill>
              <a:latin typeface="Prompt Light" panose="00000400000000000000" pitchFamily="2" charset="-34"/>
              <a:cs typeface="Prompt Light" panose="00000400000000000000" pitchFamily="2" charset="-34"/>
            </a:endParaRPr>
          </a:p>
          <a:p>
            <a:pPr>
              <a:lnSpc>
                <a:spcPct val="150000"/>
              </a:lnSpc>
            </a:pPr>
            <a:r>
              <a:rPr lang="en-US" sz="1100" dirty="0">
                <a:solidFill>
                  <a:schemeClr val="accent1"/>
                </a:solidFill>
                <a:latin typeface="Prompt Light" panose="00000400000000000000" pitchFamily="2" charset="-34"/>
                <a:cs typeface="Prompt Light" panose="00000400000000000000" pitchFamily="2" charset="-34"/>
              </a:rPr>
              <a:t>053 776 088</a:t>
            </a:r>
          </a:p>
          <a:p>
            <a:pPr>
              <a:lnSpc>
                <a:spcPct val="150000"/>
              </a:lnSpc>
            </a:pPr>
            <a:r>
              <a:rPr lang="en-US" sz="1100" dirty="0">
                <a:solidFill>
                  <a:srgbClr val="0070C0"/>
                </a:solidFill>
                <a:latin typeface="Prompt Light" panose="00000400000000000000" pitchFamily="2" charset="-34"/>
                <a:cs typeface="Prompt Light" panose="00000400000000000000" pitchFamily="2" charset="-34"/>
                <a:hlinkClick r:id="rId8">
                  <a:extLst>
                    <a:ext uri="{A12FA001-AC4F-418D-AE19-62706E023703}">
                      <ahyp:hlinkClr xmlns:ahyp="http://schemas.microsoft.com/office/drawing/2018/hyperlinkcolor" val="tx"/>
                    </a:ext>
                  </a:extLst>
                </a:hlinkClick>
              </a:rPr>
              <a:t>toh@crru.ac.t</a:t>
            </a:r>
            <a:r>
              <a:rPr lang="en-US" sz="1100" dirty="0">
                <a:solidFill>
                  <a:schemeClr val="accent1"/>
                </a:solidFill>
                <a:latin typeface="Prompt Light" panose="00000400000000000000" pitchFamily="2" charset="-34"/>
                <a:cs typeface="Prompt Light" panose="00000400000000000000" pitchFamily="2" charset="-34"/>
                <a:hlinkClick r:id="rId8">
                  <a:extLst>
                    <a:ext uri="{A12FA001-AC4F-418D-AE19-62706E023703}">
                      <ahyp:hlinkClr xmlns:ahyp="http://schemas.microsoft.com/office/drawing/2018/hyperlinkcolor" val="tx"/>
                    </a:ext>
                  </a:extLst>
                </a:hlinkClick>
              </a:rPr>
              <a:t>h</a:t>
            </a:r>
            <a:br>
              <a:rPr lang="en-US" sz="1100" dirty="0">
                <a:solidFill>
                  <a:schemeClr val="accent1"/>
                </a:solidFill>
                <a:latin typeface="Prompt Light" panose="00000400000000000000" pitchFamily="2" charset="-34"/>
                <a:cs typeface="Prompt Light" panose="00000400000000000000" pitchFamily="2" charset="-34"/>
              </a:rPr>
            </a:br>
            <a:r>
              <a:rPr lang="en-US" sz="1100" dirty="0">
                <a:solidFill>
                  <a:srgbClr val="0070C0"/>
                </a:solidFill>
                <a:latin typeface="Prompt Light" panose="00000400000000000000" pitchFamily="2" charset="-34"/>
                <a:cs typeface="Prompt Light" panose="00000400000000000000" pitchFamily="2" charset="-34"/>
                <a:hlinkClick r:id="rId9">
                  <a:extLst>
                    <a:ext uri="{A12FA001-AC4F-418D-AE19-62706E023703}">
                      <ahyp:hlinkClr xmlns:ahyp="http://schemas.microsoft.com/office/drawing/2018/hyperlinkcolor" val="tx"/>
                    </a:ext>
                  </a:extLst>
                </a:hlinkClick>
              </a:rPr>
              <a:t>https://toh.crru</a:t>
            </a:r>
            <a:r>
              <a:rPr lang="en-US" sz="1100" dirty="0">
                <a:solidFill>
                  <a:schemeClr val="accent1"/>
                </a:solidFill>
                <a:latin typeface="Prompt Light" panose="00000400000000000000" pitchFamily="2" charset="-34"/>
                <a:cs typeface="Prompt Light" panose="00000400000000000000" pitchFamily="2" charset="-34"/>
                <a:hlinkClick r:id="rId9">
                  <a:extLst>
                    <a:ext uri="{A12FA001-AC4F-418D-AE19-62706E023703}">
                      <ahyp:hlinkClr xmlns:ahyp="http://schemas.microsoft.com/office/drawing/2018/hyperlinkcolor" val="tx"/>
                    </a:ext>
                  </a:extLst>
                </a:hlinkClick>
              </a:rPr>
              <a:t>.ac.th</a:t>
            </a:r>
            <a:endParaRPr lang="en-US" altLang="ko-KR" sz="1100" dirty="0">
              <a:solidFill>
                <a:schemeClr val="accent1"/>
              </a:solidFill>
              <a:latin typeface="Prompt Light" panose="00000400000000000000" pitchFamily="2" charset="-34"/>
              <a:cs typeface="Prompt Light" panose="00000400000000000000" pitchFamily="2" charset="-34"/>
            </a:endParaRPr>
          </a:p>
        </p:txBody>
      </p:sp>
      <p:grpSp>
        <p:nvGrpSpPr>
          <p:cNvPr id="16" name="กลุ่ม 15">
            <a:extLst>
              <a:ext uri="{FF2B5EF4-FFF2-40B4-BE49-F238E27FC236}">
                <a16:creationId xmlns:a16="http://schemas.microsoft.com/office/drawing/2014/main" id="{6F0B4A45-D13B-0A23-A1B7-B738ABF5272B}"/>
              </a:ext>
            </a:extLst>
          </p:cNvPr>
          <p:cNvGrpSpPr/>
          <p:nvPr/>
        </p:nvGrpSpPr>
        <p:grpSpPr>
          <a:xfrm>
            <a:off x="2925363" y="1930059"/>
            <a:ext cx="174748" cy="1656184"/>
            <a:chOff x="2771800" y="1998720"/>
            <a:chExt cx="250980" cy="2378666"/>
          </a:xfrm>
        </p:grpSpPr>
        <p:pic>
          <p:nvPicPr>
            <p:cNvPr id="5" name="รูปภาพ 4">
              <a:extLst>
                <a:ext uri="{FF2B5EF4-FFF2-40B4-BE49-F238E27FC236}">
                  <a16:creationId xmlns:a16="http://schemas.microsoft.com/office/drawing/2014/main" id="{186AADD5-3CE0-1FE3-05B3-FDA79A9EA6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1801" y="2357410"/>
              <a:ext cx="250979" cy="250979"/>
            </a:xfrm>
            <a:prstGeom prst="rect">
              <a:avLst/>
            </a:prstGeom>
          </p:spPr>
        </p:pic>
        <p:pic>
          <p:nvPicPr>
            <p:cNvPr id="6" name="รูปภาพ 5">
              <a:extLst>
                <a:ext uri="{FF2B5EF4-FFF2-40B4-BE49-F238E27FC236}">
                  <a16:creationId xmlns:a16="http://schemas.microsoft.com/office/drawing/2014/main" id="{CC2F4E4B-380E-3AE0-71BB-E1CEDC6009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1801" y="3421254"/>
              <a:ext cx="250979" cy="250979"/>
            </a:xfrm>
            <a:prstGeom prst="rect">
              <a:avLst/>
            </a:prstGeom>
          </p:spPr>
        </p:pic>
        <p:pic>
          <p:nvPicPr>
            <p:cNvPr id="8" name="รูปภาพ 7">
              <a:extLst>
                <a:ext uri="{FF2B5EF4-FFF2-40B4-BE49-F238E27FC236}">
                  <a16:creationId xmlns:a16="http://schemas.microsoft.com/office/drawing/2014/main" id="{30D61F4E-D89E-6846-18F9-6FB48D595F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1801" y="2716100"/>
              <a:ext cx="250979" cy="250979"/>
            </a:xfrm>
            <a:prstGeom prst="rect">
              <a:avLst/>
            </a:prstGeom>
          </p:spPr>
        </p:pic>
        <p:pic>
          <p:nvPicPr>
            <p:cNvPr id="9" name="รูปภาพ 8">
              <a:extLst>
                <a:ext uri="{FF2B5EF4-FFF2-40B4-BE49-F238E27FC236}">
                  <a16:creationId xmlns:a16="http://schemas.microsoft.com/office/drawing/2014/main" id="{A7CE7DE3-07E1-D4E8-5B03-39F6DA9E371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1801" y="3074790"/>
              <a:ext cx="250979" cy="250979"/>
            </a:xfrm>
            <a:prstGeom prst="rect">
              <a:avLst/>
            </a:prstGeom>
          </p:spPr>
        </p:pic>
        <p:pic>
          <p:nvPicPr>
            <p:cNvPr id="10" name="รูปภาพ 9">
              <a:extLst>
                <a:ext uri="{FF2B5EF4-FFF2-40B4-BE49-F238E27FC236}">
                  <a16:creationId xmlns:a16="http://schemas.microsoft.com/office/drawing/2014/main" id="{C4353F1C-706B-1204-E1D9-03282EC62E4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71801" y="3767717"/>
              <a:ext cx="250979" cy="250979"/>
            </a:xfrm>
            <a:prstGeom prst="rect">
              <a:avLst/>
            </a:prstGeom>
          </p:spPr>
        </p:pic>
        <p:pic>
          <p:nvPicPr>
            <p:cNvPr id="13" name="รูปภาพ 12">
              <a:extLst>
                <a:ext uri="{FF2B5EF4-FFF2-40B4-BE49-F238E27FC236}">
                  <a16:creationId xmlns:a16="http://schemas.microsoft.com/office/drawing/2014/main" id="{E7F7CBFE-DC18-CA73-81ED-5B54082BBE5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71801" y="1998720"/>
              <a:ext cx="250979" cy="250979"/>
            </a:xfrm>
            <a:prstGeom prst="rect">
              <a:avLst/>
            </a:prstGeom>
          </p:spPr>
        </p:pic>
        <p:pic>
          <p:nvPicPr>
            <p:cNvPr id="14" name="รูปภาพ 13">
              <a:extLst>
                <a:ext uri="{FF2B5EF4-FFF2-40B4-BE49-F238E27FC236}">
                  <a16:creationId xmlns:a16="http://schemas.microsoft.com/office/drawing/2014/main" id="{DAA74160-6B8A-96E9-75AB-0431CDDBB99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71800" y="4126407"/>
              <a:ext cx="250979" cy="250979"/>
            </a:xfrm>
            <a:prstGeom prst="rect">
              <a:avLst/>
            </a:prstGeom>
          </p:spPr>
        </p:pic>
      </p:grpSp>
    </p:spTree>
  </p:cSld>
  <p:clrMapOvr>
    <a:masterClrMapping/>
  </p:clrMapOvr>
  <p:transition spd="slow" advTm="1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4" nodeType="afterEffect">
                                  <p:stCondLst>
                                    <p:cond delay="0"/>
                                  </p:stCondLst>
                                  <p:iterate type="lt">
                                    <p:tmPct val="15000"/>
                                  </p:iterate>
                                  <p:childTnLst>
                                    <p:set>
                                      <p:cBhvr>
                                        <p:cTn id="6" dur="1" fill="hold">
                                          <p:stCondLst>
                                            <p:cond delay="0"/>
                                          </p:stCondLst>
                                        </p:cTn>
                                        <p:tgtEl>
                                          <p:spTgt spid="7"/>
                                        </p:tgtEl>
                                        <p:attrNameLst>
                                          <p:attrName>style.visibility</p:attrName>
                                        </p:attrNameLst>
                                      </p:cBhvr>
                                      <p:to>
                                        <p:strVal val="visible"/>
                                      </p:to>
                                    </p:set>
                                    <p:animScale>
                                      <p:cBhvr>
                                        <p:cTn id="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
                                        </p:tgtEl>
                                        <p:attrNameLst>
                                          <p:attrName>ppt_x</p:attrName>
                                          <p:attrName>ppt_y</p:attrName>
                                        </p:attrNameLst>
                                      </p:cBhvr>
                                    </p:animMotion>
                                    <p:animEffect transition="in" filter="fade">
                                      <p:cBhvr>
                                        <p:cTn id="9" dur="500"/>
                                        <p:tgtEl>
                                          <p:spTgt spid="7"/>
                                        </p:tgtEl>
                                      </p:cBhvr>
                                    </p:animEffect>
                                  </p:childTnLst>
                                </p:cTn>
                              </p:par>
                            </p:childTnLst>
                          </p:cTn>
                        </p:par>
                        <p:par>
                          <p:cTn id="10" fill="hold">
                            <p:stCondLst>
                              <p:cond delay="1100"/>
                            </p:stCondLst>
                            <p:childTnLst>
                              <p:par>
                                <p:cTn id="11" presetID="27" presetClass="emph" presetSubtype="0" fill="remove" grpId="5" nodeType="afterEffect">
                                  <p:stCondLst>
                                    <p:cond delay="0"/>
                                  </p:stCondLst>
                                  <p:iterate type="lt">
                                    <p:tmPct val="10000"/>
                                  </p:iterate>
                                  <p:childTnLst>
                                    <p:animClr clrSpc="rgb" dir="cw">
                                      <p:cBhvr override="childStyle">
                                        <p:cTn id="12" dur="125" autoRev="1" fill="remove"/>
                                        <p:tgtEl>
                                          <p:spTgt spid="7"/>
                                        </p:tgtEl>
                                        <p:attrNameLst>
                                          <p:attrName>style.color</p:attrName>
                                        </p:attrNameLst>
                                      </p:cBhvr>
                                      <p:to>
                                        <a:srgbClr val="CC0099"/>
                                      </p:to>
                                    </p:animClr>
                                    <p:animClr clrSpc="rgb" dir="cw">
                                      <p:cBhvr>
                                        <p:cTn id="13" dur="125" autoRev="1" fill="remove"/>
                                        <p:tgtEl>
                                          <p:spTgt spid="7"/>
                                        </p:tgtEl>
                                        <p:attrNameLst>
                                          <p:attrName>fillcolor</p:attrName>
                                        </p:attrNameLst>
                                      </p:cBhvr>
                                      <p:to>
                                        <a:srgbClr val="CC0099"/>
                                      </p:to>
                                    </p:animClr>
                                    <p:set>
                                      <p:cBhvr>
                                        <p:cTn id="14" dur="125" autoRev="1" fill="remove"/>
                                        <p:tgtEl>
                                          <p:spTgt spid="7"/>
                                        </p:tgtEl>
                                        <p:attrNameLst>
                                          <p:attrName>fill.type</p:attrName>
                                        </p:attrNameLst>
                                      </p:cBhvr>
                                      <p:to>
                                        <p:strVal val="solid"/>
                                      </p:to>
                                    </p:set>
                                    <p:set>
                                      <p:cBhvr>
                                        <p:cTn id="15" dur="125" autoRev="1" fill="remove"/>
                                        <p:tgtEl>
                                          <p:spTgt spid="7"/>
                                        </p:tgtEl>
                                        <p:attrNameLst>
                                          <p:attrName>fill.on</p:attrName>
                                        </p:attrNameLst>
                                      </p:cBhvr>
                                      <p:to>
                                        <p:strVal val="true"/>
                                      </p:to>
                                    </p:set>
                                  </p:childTnLst>
                                </p:cTn>
                              </p:par>
                            </p:childTnLst>
                          </p:cTn>
                        </p:par>
                        <p:par>
                          <p:cTn id="16" fill="hold">
                            <p:stCondLst>
                              <p:cond delay="1550"/>
                            </p:stCondLst>
                            <p:childTnLst>
                              <p:par>
                                <p:cTn id="17" presetID="2" presetClass="entr" presetSubtype="8" decel="10000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7" grpId="1" bldLvl="0" autoUpdateAnimBg="0"/>
      <p:bldP spid="7" grpId="2" bldLvl="0" autoUpdateAnimBg="0"/>
      <p:bldP spid="7" grpId="3" bldLvl="0" autoUpdateAnimBg="0"/>
      <p:bldP spid="7" grpId="4" bldLvl="0" animBg="1"/>
      <p:bldP spid="7" grpId="5" bldLvl="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9B79-AFBA-F97A-9351-197FD791D8DC}"/>
            </a:ext>
          </a:extLst>
        </p:cNvPr>
        <p:cNvGrpSpPr/>
        <p:nvPr/>
      </p:nvGrpSpPr>
      <p:grpSpPr>
        <a:xfrm>
          <a:off x="0" y="0"/>
          <a:ext cx="0" cy="0"/>
          <a:chOff x="0" y="0"/>
          <a:chExt cx="0" cy="0"/>
        </a:xfrm>
      </p:grpSpPr>
      <p:sp>
        <p:nvSpPr>
          <p:cNvPr id="7" name="Rectangle 13">
            <a:extLst>
              <a:ext uri="{FF2B5EF4-FFF2-40B4-BE49-F238E27FC236}">
                <a16:creationId xmlns:a16="http://schemas.microsoft.com/office/drawing/2014/main" id="{55BE89B5-2A7E-526B-30A1-14F44F68ED4B}"/>
              </a:ext>
            </a:extLst>
          </p:cNvPr>
          <p:cNvSpPr txBox="1">
            <a:spLocks noChangeArrowheads="1"/>
          </p:cNvSpPr>
          <p:nvPr/>
        </p:nvSpPr>
        <p:spPr bwMode="auto">
          <a:xfrm>
            <a:off x="1609725" y="1839595"/>
            <a:ext cx="5782310" cy="1239520"/>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4800" b="1" i="0" dirty="0">
                <a:solidFill>
                  <a:srgbClr val="0070C0"/>
                </a:solidFill>
                <a:latin typeface="Montserrat" panose="00000500000000000000" charset="0"/>
                <a:ea typeface="Montserrat" panose="00000500000000000000" charset="0"/>
                <a:cs typeface="Montserrat" panose="00000500000000000000" charset="0"/>
              </a:rPr>
              <a:t>THANKS FOR LISTENING</a:t>
            </a:r>
          </a:p>
        </p:txBody>
      </p:sp>
      <p:sp>
        <p:nvSpPr>
          <p:cNvPr id="11" name="等腰三角形 10">
            <a:extLst>
              <a:ext uri="{FF2B5EF4-FFF2-40B4-BE49-F238E27FC236}">
                <a16:creationId xmlns:a16="http://schemas.microsoft.com/office/drawing/2014/main" id="{10E0ECAB-3D9F-FFDF-221D-FBA774216B0D}"/>
              </a:ext>
            </a:extLst>
          </p:cNvPr>
          <p:cNvSpPr/>
          <p:nvPr/>
        </p:nvSpPr>
        <p:spPr>
          <a:xfrm rot="5400000">
            <a:off x="-45524" y="163346"/>
            <a:ext cx="660073" cy="5690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pic>
        <p:nvPicPr>
          <p:cNvPr id="2" name="รูปภาพ 1">
            <a:extLst>
              <a:ext uri="{FF2B5EF4-FFF2-40B4-BE49-F238E27FC236}">
                <a16:creationId xmlns:a16="http://schemas.microsoft.com/office/drawing/2014/main" id="{F29FED54-1263-E00E-7577-054FF4CE8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6875"/>
            <a:ext cx="1115616" cy="539240"/>
          </a:xfrm>
          <a:prstGeom prst="rect">
            <a:avLst/>
          </a:prstGeom>
        </p:spPr>
      </p:pic>
    </p:spTree>
    <p:extLst>
      <p:ext uri="{BB962C8B-B14F-4D97-AF65-F5344CB8AC3E}">
        <p14:creationId xmlns:p14="http://schemas.microsoft.com/office/powerpoint/2010/main" val="3074637600"/>
      </p:ext>
    </p:extLst>
  </p:cSld>
  <p:clrMapOvr>
    <a:masterClrMapping/>
  </p:clrMapOvr>
  <p:transition spd="slow" advTm="1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4" nodeType="afterEffect">
                                  <p:stCondLst>
                                    <p:cond delay="0"/>
                                  </p:stCondLst>
                                  <p:iterate type="lt">
                                    <p:tmPct val="15000"/>
                                  </p:iterate>
                                  <p:childTnLst>
                                    <p:set>
                                      <p:cBhvr>
                                        <p:cTn id="6" dur="1" fill="hold">
                                          <p:stCondLst>
                                            <p:cond delay="0"/>
                                          </p:stCondLst>
                                        </p:cTn>
                                        <p:tgtEl>
                                          <p:spTgt spid="7"/>
                                        </p:tgtEl>
                                        <p:attrNameLst>
                                          <p:attrName>style.visibility</p:attrName>
                                        </p:attrNameLst>
                                      </p:cBhvr>
                                      <p:to>
                                        <p:strVal val="visible"/>
                                      </p:to>
                                    </p:set>
                                    <p:animScale>
                                      <p:cBhvr>
                                        <p:cTn id="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
                                        </p:tgtEl>
                                        <p:attrNameLst>
                                          <p:attrName>ppt_x</p:attrName>
                                          <p:attrName>ppt_y</p:attrName>
                                        </p:attrNameLst>
                                      </p:cBhvr>
                                    </p:animMotion>
                                    <p:animEffect transition="in" filter="fade">
                                      <p:cBhvr>
                                        <p:cTn id="9" dur="500"/>
                                        <p:tgtEl>
                                          <p:spTgt spid="7"/>
                                        </p:tgtEl>
                                      </p:cBhvr>
                                    </p:animEffect>
                                  </p:childTnLst>
                                </p:cTn>
                              </p:par>
                            </p:childTnLst>
                          </p:cTn>
                        </p:par>
                        <p:par>
                          <p:cTn id="10" fill="hold">
                            <p:stCondLst>
                              <p:cond delay="1924"/>
                            </p:stCondLst>
                            <p:childTnLst>
                              <p:par>
                                <p:cTn id="11" presetID="27" presetClass="emph" presetSubtype="0" fill="remove" grpId="5" nodeType="afterEffect">
                                  <p:stCondLst>
                                    <p:cond delay="0"/>
                                  </p:stCondLst>
                                  <p:iterate type="lt">
                                    <p:tmPct val="10000"/>
                                  </p:iterate>
                                  <p:childTnLst>
                                    <p:animClr clrSpc="rgb" dir="cw">
                                      <p:cBhvr override="childStyle">
                                        <p:cTn id="12" dur="125" autoRev="1" fill="remove"/>
                                        <p:tgtEl>
                                          <p:spTgt spid="7"/>
                                        </p:tgtEl>
                                        <p:attrNameLst>
                                          <p:attrName>style.color</p:attrName>
                                        </p:attrNameLst>
                                      </p:cBhvr>
                                      <p:to>
                                        <a:srgbClr val="CC0099"/>
                                      </p:to>
                                    </p:animClr>
                                    <p:animClr clrSpc="rgb" dir="cw">
                                      <p:cBhvr>
                                        <p:cTn id="13" dur="125" autoRev="1" fill="remove"/>
                                        <p:tgtEl>
                                          <p:spTgt spid="7"/>
                                        </p:tgtEl>
                                        <p:attrNameLst>
                                          <p:attrName>fillcolor</p:attrName>
                                        </p:attrNameLst>
                                      </p:cBhvr>
                                      <p:to>
                                        <a:srgbClr val="CC0099"/>
                                      </p:to>
                                    </p:animClr>
                                    <p:set>
                                      <p:cBhvr>
                                        <p:cTn id="14" dur="125" autoRev="1" fill="remove"/>
                                        <p:tgtEl>
                                          <p:spTgt spid="7"/>
                                        </p:tgtEl>
                                        <p:attrNameLst>
                                          <p:attrName>fill.type</p:attrName>
                                        </p:attrNameLst>
                                      </p:cBhvr>
                                      <p:to>
                                        <p:strVal val="solid"/>
                                      </p:to>
                                    </p:set>
                                    <p:set>
                                      <p:cBhvr>
                                        <p:cTn id="15" dur="125" autoRev="1" fill="remove"/>
                                        <p:tgtEl>
                                          <p:spTgt spid="7"/>
                                        </p:tgtEl>
                                        <p:attrNameLst>
                                          <p:attrName>fill.on</p:attrName>
                                        </p:attrNameLst>
                                      </p:cBhvr>
                                      <p:to>
                                        <p:strVal val="true"/>
                                      </p:to>
                                    </p:set>
                                  </p:childTnLst>
                                </p:cTn>
                              </p:par>
                            </p:childTnLst>
                          </p:cTn>
                        </p:par>
                        <p:par>
                          <p:cTn id="16" fill="hold">
                            <p:stCondLst>
                              <p:cond delay="2650"/>
                            </p:stCondLst>
                            <p:childTnLst>
                              <p:par>
                                <p:cTn id="17" presetID="2" presetClass="entr" presetSubtype="8" decel="10000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7" grpId="1" bldLvl="0" autoUpdateAnimBg="0"/>
      <p:bldP spid="7" grpId="2" bldLvl="0" autoUpdateAnimBg="0"/>
      <p:bldP spid="7" grpId="3" bldLvl="0" autoUpdateAnimBg="0"/>
      <p:bldP spid="7" grpId="4" bldLvl="0" animBg="1"/>
      <p:bldP spid="7" grpId="5" bldLvl="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3"/>
          <p:cNvSpPr txBox="1"/>
          <p:nvPr/>
        </p:nvSpPr>
        <p:spPr>
          <a:xfrm>
            <a:off x="1548130" y="3795395"/>
            <a:ext cx="5791200" cy="783590"/>
          </a:xfrm>
          <a:prstGeom prst="rect">
            <a:avLst/>
          </a:prstGeom>
          <a:noFill/>
          <a:ln>
            <a:noFill/>
          </a:ln>
        </p:spPr>
        <p:txBody>
          <a:bodyPr wrap="square">
            <a:spAutoFit/>
          </a:bodyPr>
          <a:lstStyle>
            <a:defPPr>
              <a:defRPr lang="zh-CN"/>
            </a:defPPr>
            <a:lvl1pPr lvl="0">
              <a:lnSpc>
                <a:spcPct val="150000"/>
              </a:lnSpc>
              <a:defRPr sz="1000">
                <a:solidFill>
                  <a:prstClr val="black"/>
                </a:solidFill>
                <a:latin typeface="Arial" panose="020B0604020202020204"/>
                <a:ea typeface="微软雅黑" panose="020B0503020204020204" pitchFamily="3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latin typeface="Montserrat" panose="00000500000000000000" charset="0"/>
                <a:ea typeface="Montserrat" panose="00000500000000000000" charset="0"/>
              </a:rPr>
              <a:t>Type your content here, or after copying your text, select Paste in this box and select keep text only.</a:t>
            </a:r>
          </a:p>
          <a:p>
            <a:r>
              <a:rPr lang="zh-CN" altLang="en-US" dirty="0">
                <a:latin typeface="Montserrat" panose="00000500000000000000" charset="0"/>
                <a:ea typeface="Montserrat" panose="00000500000000000000" charset="0"/>
                <a:sym typeface="+mn-lt"/>
              </a:rPr>
              <a:t>Type your content here, or after copying your text, select Paste in this box and select keep text only.</a:t>
            </a:r>
            <a:endParaRPr lang="en-US" altLang="zh-CN" dirty="0">
              <a:latin typeface="Montserrat" panose="00000500000000000000" charset="0"/>
              <a:ea typeface="Montserrat" panose="00000500000000000000" charset="0"/>
              <a:sym typeface="+mn-lt"/>
            </a:endParaRPr>
          </a:p>
          <a:p>
            <a:endParaRPr lang="zh-CN" altLang="en-US" dirty="0">
              <a:latin typeface="Montserrat" panose="00000500000000000000" charset="0"/>
              <a:ea typeface="Montserrat" panose="00000500000000000000" charset="0"/>
            </a:endParaRPr>
          </a:p>
        </p:txBody>
      </p:sp>
      <p:sp>
        <p:nvSpPr>
          <p:cNvPr id="7" name="五角星 18"/>
          <p:cNvSpPr/>
          <p:nvPr/>
        </p:nvSpPr>
        <p:spPr>
          <a:xfrm rot="2134838">
            <a:off x="1331650" y="1395522"/>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grpSp>
        <p:nvGrpSpPr>
          <p:cNvPr id="8" name="组合 7"/>
          <p:cNvGrpSpPr/>
          <p:nvPr/>
        </p:nvGrpSpPr>
        <p:grpSpPr>
          <a:xfrm>
            <a:off x="2056767" y="1875939"/>
            <a:ext cx="421994" cy="424052"/>
            <a:chOff x="1912141" y="1824035"/>
            <a:chExt cx="488159" cy="490540"/>
          </a:xfrm>
          <a:solidFill>
            <a:srgbClr val="FFFFFF"/>
          </a:solidFill>
        </p:grpSpPr>
        <p:sp>
          <p:nvSpPr>
            <p:cNvPr id="10" name="饼形 9"/>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Montserrat" panose="00000500000000000000" charset="0"/>
                <a:ea typeface="Montserrat" panose="00000500000000000000" charset="0"/>
                <a:cs typeface="Montserrat" panose="00000500000000000000" charset="0"/>
              </a:endParaRPr>
            </a:p>
          </p:txBody>
        </p:sp>
        <p:sp>
          <p:nvSpPr>
            <p:cNvPr id="11" name="饼形 10"/>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Montserrat" panose="00000500000000000000" charset="0"/>
                <a:ea typeface="Montserrat" panose="00000500000000000000" charset="0"/>
                <a:cs typeface="Montserrat" panose="00000500000000000000" charset="0"/>
              </a:endParaRPr>
            </a:p>
          </p:txBody>
        </p:sp>
      </p:grpSp>
      <p:sp>
        <p:nvSpPr>
          <p:cNvPr id="9" name="TextBox 39"/>
          <p:cNvSpPr txBox="1"/>
          <p:nvPr/>
        </p:nvSpPr>
        <p:spPr>
          <a:xfrm>
            <a:off x="1652625" y="2355729"/>
            <a:ext cx="1226863" cy="583565"/>
          </a:xfrm>
          <a:prstGeom prst="rect">
            <a:avLst/>
          </a:prstGeom>
          <a:noFill/>
        </p:spPr>
        <p:txBody>
          <a:bodyPr wrap="square" rtlCol="0">
            <a:spAutoFit/>
          </a:bodyPr>
          <a:lstStyle/>
          <a:p>
            <a:pPr algn="ctr"/>
            <a:r>
              <a:rPr lang="zh-CN" altLang="en-US" sz="1600" b="1" dirty="0">
                <a:solidFill>
                  <a:srgbClr val="F8F8F8"/>
                </a:solidFill>
                <a:latin typeface="Montserrat" panose="00000500000000000000" charset="0"/>
                <a:ea typeface="Montserrat" panose="00000500000000000000" charset="0"/>
                <a:cs typeface="Montserrat" panose="00000500000000000000" charset="0"/>
              </a:rPr>
              <a:t>Title</a:t>
            </a:r>
            <a:endParaRPr lang="en-US" altLang="zh-CN" sz="1600" b="1" dirty="0">
              <a:solidFill>
                <a:srgbClr val="F8F8F8"/>
              </a:solidFill>
              <a:latin typeface="Montserrat" panose="00000500000000000000" charset="0"/>
              <a:ea typeface="Montserrat" panose="00000500000000000000" charset="0"/>
              <a:cs typeface="Montserrat" panose="00000500000000000000" charset="0"/>
            </a:endParaRPr>
          </a:p>
          <a:p>
            <a:pPr algn="ctr"/>
            <a:r>
              <a:rPr lang="zh-CN" altLang="en-US" sz="1600" b="1" dirty="0">
                <a:solidFill>
                  <a:srgbClr val="F8F8F8"/>
                </a:solidFill>
                <a:latin typeface="Montserrat" panose="00000500000000000000" charset="0"/>
                <a:ea typeface="Montserrat" panose="00000500000000000000" charset="0"/>
                <a:cs typeface="Montserrat" panose="00000500000000000000" charset="0"/>
              </a:rPr>
              <a:t>Enter text</a:t>
            </a:r>
          </a:p>
        </p:txBody>
      </p:sp>
      <p:sp>
        <p:nvSpPr>
          <p:cNvPr id="13" name="五角星 18"/>
          <p:cNvSpPr/>
          <p:nvPr/>
        </p:nvSpPr>
        <p:spPr>
          <a:xfrm rot="2134838">
            <a:off x="3531274" y="1389172"/>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sp>
        <p:nvSpPr>
          <p:cNvPr id="14" name="TextBox 41"/>
          <p:cNvSpPr txBox="1"/>
          <p:nvPr/>
        </p:nvSpPr>
        <p:spPr>
          <a:xfrm>
            <a:off x="3819525" y="2354580"/>
            <a:ext cx="1278255" cy="583565"/>
          </a:xfrm>
          <a:prstGeom prst="rect">
            <a:avLst/>
          </a:prstGeom>
          <a:noFill/>
        </p:spPr>
        <p:txBody>
          <a:bodyPr wrap="square" rtlCol="0">
            <a:spAutoFit/>
          </a:bodyPr>
          <a:lstStyle/>
          <a:p>
            <a:pPr algn="ctr"/>
            <a:r>
              <a:rPr lang="zh-CN" altLang="en-US" sz="1600" b="1" dirty="0">
                <a:solidFill>
                  <a:srgbClr val="F8F8F8"/>
                </a:solidFill>
                <a:latin typeface="Montserrat" panose="00000500000000000000" charset="0"/>
                <a:ea typeface="Montserrat" panose="00000500000000000000" charset="0"/>
                <a:cs typeface="Montserrat" panose="00000500000000000000" charset="0"/>
              </a:rPr>
              <a:t>Title</a:t>
            </a:r>
            <a:endParaRPr lang="en-US" altLang="zh-CN" sz="1600" b="1" dirty="0">
              <a:solidFill>
                <a:srgbClr val="F8F8F8"/>
              </a:solidFill>
              <a:latin typeface="Montserrat" panose="00000500000000000000" charset="0"/>
              <a:ea typeface="Montserrat" panose="00000500000000000000" charset="0"/>
              <a:cs typeface="Montserrat" panose="00000500000000000000" charset="0"/>
            </a:endParaRPr>
          </a:p>
          <a:p>
            <a:pPr algn="ctr"/>
            <a:r>
              <a:rPr lang="zh-CN" altLang="en-US" sz="1600" b="1" dirty="0">
                <a:solidFill>
                  <a:srgbClr val="F8F8F8"/>
                </a:solidFill>
                <a:latin typeface="Montserrat" panose="00000500000000000000" charset="0"/>
                <a:ea typeface="Montserrat" panose="00000500000000000000" charset="0"/>
                <a:cs typeface="Montserrat" panose="00000500000000000000" charset="0"/>
              </a:rPr>
              <a:t>Enter text</a:t>
            </a:r>
          </a:p>
        </p:txBody>
      </p:sp>
      <p:grpSp>
        <p:nvGrpSpPr>
          <p:cNvPr id="15" name="组合 14"/>
          <p:cNvGrpSpPr/>
          <p:nvPr/>
        </p:nvGrpSpPr>
        <p:grpSpPr>
          <a:xfrm>
            <a:off x="4174088" y="1876606"/>
            <a:ext cx="577030" cy="405139"/>
            <a:chOff x="2409665" y="939861"/>
            <a:chExt cx="5638961" cy="3959164"/>
          </a:xfrm>
          <a:solidFill>
            <a:schemeClr val="bg2">
              <a:lumMod val="50000"/>
            </a:schemeClr>
          </a:solidFill>
        </p:grpSpPr>
        <p:sp>
          <p:nvSpPr>
            <p:cNvPr id="16"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Montserrat" panose="00000500000000000000" charset="0"/>
                <a:ea typeface="Montserrat" panose="00000500000000000000" charset="0"/>
                <a:cs typeface="Montserrat" panose="00000500000000000000" charset="0"/>
              </a:endParaRPr>
            </a:p>
          </p:txBody>
        </p:sp>
        <p:sp>
          <p:nvSpPr>
            <p:cNvPr id="17"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Montserrat" panose="00000500000000000000" charset="0"/>
                <a:ea typeface="Montserrat" panose="00000500000000000000" charset="0"/>
                <a:cs typeface="Montserrat" panose="00000500000000000000" charset="0"/>
              </a:endParaRPr>
            </a:p>
          </p:txBody>
        </p:sp>
        <p:sp>
          <p:nvSpPr>
            <p:cNvPr id="18"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Montserrat" panose="00000500000000000000" charset="0"/>
                <a:ea typeface="Montserrat" panose="00000500000000000000" charset="0"/>
                <a:cs typeface="Montserrat" panose="00000500000000000000" charset="0"/>
              </a:endParaRPr>
            </a:p>
          </p:txBody>
        </p:sp>
      </p:grpSp>
      <p:sp>
        <p:nvSpPr>
          <p:cNvPr id="20" name="五角星 18"/>
          <p:cNvSpPr/>
          <p:nvPr/>
        </p:nvSpPr>
        <p:spPr>
          <a:xfrm rot="2134838">
            <a:off x="5878435" y="1389172"/>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sp>
        <p:nvSpPr>
          <p:cNvPr id="21" name="TextBox 43"/>
          <p:cNvSpPr txBox="1"/>
          <p:nvPr/>
        </p:nvSpPr>
        <p:spPr>
          <a:xfrm>
            <a:off x="6228194" y="2354271"/>
            <a:ext cx="1226863" cy="583565"/>
          </a:xfrm>
          <a:prstGeom prst="rect">
            <a:avLst/>
          </a:prstGeom>
          <a:noFill/>
        </p:spPr>
        <p:txBody>
          <a:bodyPr wrap="square" rtlCol="0">
            <a:spAutoFit/>
          </a:bodyPr>
          <a:lstStyle/>
          <a:p>
            <a:pPr algn="ctr"/>
            <a:r>
              <a:rPr lang="zh-CN" altLang="en-US" sz="1600" b="1" dirty="0">
                <a:solidFill>
                  <a:srgbClr val="F8F8F8"/>
                </a:solidFill>
                <a:latin typeface="Montserrat" panose="00000500000000000000" charset="0"/>
                <a:ea typeface="Montserrat" panose="00000500000000000000" charset="0"/>
                <a:cs typeface="Montserrat" panose="00000500000000000000" charset="0"/>
              </a:rPr>
              <a:t>Title</a:t>
            </a:r>
            <a:endParaRPr lang="en-US" altLang="zh-CN" sz="1600" b="1" dirty="0">
              <a:solidFill>
                <a:srgbClr val="F8F8F8"/>
              </a:solidFill>
              <a:latin typeface="Montserrat" panose="00000500000000000000" charset="0"/>
              <a:ea typeface="Montserrat" panose="00000500000000000000" charset="0"/>
              <a:cs typeface="Montserrat" panose="00000500000000000000" charset="0"/>
            </a:endParaRPr>
          </a:p>
          <a:p>
            <a:pPr algn="ctr"/>
            <a:r>
              <a:rPr lang="zh-CN" altLang="en-US" sz="1600" b="1" dirty="0">
                <a:solidFill>
                  <a:srgbClr val="F8F8F8"/>
                </a:solidFill>
                <a:latin typeface="Montserrat" panose="00000500000000000000" charset="0"/>
                <a:ea typeface="Montserrat" panose="00000500000000000000" charset="0"/>
                <a:cs typeface="Montserrat" panose="00000500000000000000" charset="0"/>
              </a:rPr>
              <a:t>Enter text</a:t>
            </a:r>
          </a:p>
        </p:txBody>
      </p:sp>
      <p:sp>
        <p:nvSpPr>
          <p:cNvPr id="22" name="矩形 25"/>
          <p:cNvSpPr/>
          <p:nvPr/>
        </p:nvSpPr>
        <p:spPr>
          <a:xfrm>
            <a:off x="6634874" y="1854494"/>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Montserrat" panose="00000500000000000000" charset="0"/>
              <a:ea typeface="Montserrat" panose="00000500000000000000" charset="0"/>
              <a:cs typeface="Montserrat" panose="00000500000000000000" charset="0"/>
            </a:endParaRPr>
          </a:p>
        </p:txBody>
      </p:sp>
      <p:sp>
        <p:nvSpPr>
          <p:cNvPr id="23" name="TextBox 24"/>
          <p:cNvSpPr txBox="1"/>
          <p:nvPr/>
        </p:nvSpPr>
        <p:spPr>
          <a:xfrm>
            <a:off x="3813577" y="3539902"/>
            <a:ext cx="1034415" cy="325755"/>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r>
              <a:rPr lang="zh-CN" altLang="en-US" dirty="0"/>
              <a:t>Title Text</a:t>
            </a:r>
          </a:p>
        </p:txBody>
      </p:sp>
      <p:sp>
        <p:nvSpPr>
          <p:cNvPr id="3" name="标题 2"/>
          <p:cNvSpPr>
            <a:spLocks noGrp="1"/>
          </p:cNvSpPr>
          <p:nvPr>
            <p:ph type="title"/>
          </p:nvPr>
        </p:nvSpPr>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par>
                                <p:cTn id="11" presetID="53" presetClass="entr" presetSubtype="16"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style.rotation</p:attrName>
                                        </p:attrNameLst>
                                      </p:cBhvr>
                                      <p:tavLst>
                                        <p:tav tm="0">
                                          <p:val>
                                            <p:fltVal val="720"/>
                                          </p:val>
                                        </p:tav>
                                        <p:tav tm="100000">
                                          <p:val>
                                            <p:fltVal val="0"/>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ppt_w</p:attrName>
                                        </p:attrNameLst>
                                      </p:cBhvr>
                                      <p:tavLst>
                                        <p:tav tm="0">
                                          <p:val>
                                            <p:fltVal val="0"/>
                                          </p:val>
                                        </p:tav>
                                        <p:tav tm="100000">
                                          <p:val>
                                            <p:strVal val="#ppt_w"/>
                                          </p:val>
                                        </p:tav>
                                      </p:tavLst>
                                    </p:anim>
                                  </p:childTnLst>
                                </p:cTn>
                              </p:par>
                              <p:par>
                                <p:cTn id="28" presetID="53" presetClass="entr" presetSubtype="16"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2000"/>
                            </p:stCondLst>
                            <p:childTnLst>
                              <p:par>
                                <p:cTn id="39" presetID="35"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style.rotation</p:attrName>
                                        </p:attrNameLst>
                                      </p:cBhvr>
                                      <p:tavLst>
                                        <p:tav tm="0">
                                          <p:val>
                                            <p:fltVal val="720"/>
                                          </p:val>
                                        </p:tav>
                                        <p:tav tm="100000">
                                          <p:val>
                                            <p:fltVal val="0"/>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ppt_w</p:attrName>
                                        </p:attrNameLst>
                                      </p:cBhvr>
                                      <p:tavLst>
                                        <p:tav tm="0">
                                          <p:val>
                                            <p:fltVal val="0"/>
                                          </p:val>
                                        </p:tav>
                                        <p:tav tm="100000">
                                          <p:val>
                                            <p:strVal val="#ppt_w"/>
                                          </p:val>
                                        </p:tav>
                                      </p:tavLst>
                                    </p:anim>
                                  </p:childTnLst>
                                </p:cTn>
                              </p:par>
                              <p:par>
                                <p:cTn id="45" presetID="53" presetClass="entr" presetSubtype="16"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Effect transition="in" filter="fade">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3" grpId="0" animBg="1"/>
      <p:bldP spid="14" grpId="0"/>
      <p:bldP spid="20" grpId="0" animBg="1"/>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131840" y="2162488"/>
            <a:ext cx="1367061" cy="1021557"/>
            <a:chOff x="3202305" y="2114476"/>
            <a:chExt cx="1367061" cy="1021557"/>
          </a:xfrm>
        </p:grpSpPr>
        <p:sp>
          <p:nvSpPr>
            <p:cNvPr id="34" name="MH_Other_5"/>
            <p:cNvSpPr/>
            <p:nvPr>
              <p:custDataLst>
                <p:tags r:id="rId11"/>
              </p:custDataLst>
            </p:nvPr>
          </p:nvSpPr>
          <p:spPr bwMode="auto">
            <a:xfrm>
              <a:off x="3202305" y="2625255"/>
              <a:ext cx="1367061" cy="510778"/>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chemeClr val="accent2"/>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35" name="MH_Other_6"/>
            <p:cNvSpPr/>
            <p:nvPr>
              <p:custDataLst>
                <p:tags r:id="rId12"/>
              </p:custDataLst>
            </p:nvPr>
          </p:nvSpPr>
          <p:spPr bwMode="auto">
            <a:xfrm>
              <a:off x="3202305" y="2114476"/>
              <a:ext cx="1367061" cy="510779"/>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chemeClr val="accent2">
                <a:alpha val="80000"/>
              </a:schemeClr>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39" name="MH_Other_9"/>
            <p:cNvSpPr>
              <a:spLocks noChangeAspect="1" noEditPoints="1"/>
            </p:cNvSpPr>
            <p:nvPr>
              <p:custDataLst>
                <p:tags r:id="rId13"/>
              </p:custDataLst>
            </p:nvPr>
          </p:nvSpPr>
          <p:spPr bwMode="auto">
            <a:xfrm>
              <a:off x="3766769" y="2466901"/>
              <a:ext cx="328851" cy="315516"/>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grpSp>
      <p:grpSp>
        <p:nvGrpSpPr>
          <p:cNvPr id="5" name="组合 4"/>
          <p:cNvGrpSpPr/>
          <p:nvPr/>
        </p:nvGrpSpPr>
        <p:grpSpPr>
          <a:xfrm>
            <a:off x="3979642" y="2741048"/>
            <a:ext cx="1081050" cy="1295400"/>
            <a:chOff x="4028841" y="2682404"/>
            <a:chExt cx="1081050" cy="1295400"/>
          </a:xfrm>
        </p:grpSpPr>
        <p:sp>
          <p:nvSpPr>
            <p:cNvPr id="37" name="MH_Other_7"/>
            <p:cNvSpPr/>
            <p:nvPr>
              <p:custDataLst>
                <p:tags r:id="rId8"/>
              </p:custDataLst>
            </p:nvPr>
          </p:nvSpPr>
          <p:spPr bwMode="auto">
            <a:xfrm>
              <a:off x="4569367" y="2682404"/>
              <a:ext cx="540524" cy="12954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38" name="MH_Other_8"/>
            <p:cNvSpPr/>
            <p:nvPr>
              <p:custDataLst>
                <p:tags r:id="rId9"/>
              </p:custDataLst>
            </p:nvPr>
          </p:nvSpPr>
          <p:spPr bwMode="auto">
            <a:xfrm>
              <a:off x="4028841" y="2682404"/>
              <a:ext cx="540525" cy="12954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chemeClr val="accent1">
                <a:alpha val="80000"/>
              </a:schemeClr>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40" name="MH_Other_10"/>
            <p:cNvSpPr>
              <a:spLocks noChangeAspect="1" noEditPoints="1"/>
            </p:cNvSpPr>
            <p:nvPr>
              <p:custDataLst>
                <p:tags r:id="rId10"/>
              </p:custDataLst>
            </p:nvPr>
          </p:nvSpPr>
          <p:spPr bwMode="auto">
            <a:xfrm>
              <a:off x="4390452" y="3194373"/>
              <a:ext cx="370429" cy="317897"/>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grpSp>
      <p:grpSp>
        <p:nvGrpSpPr>
          <p:cNvPr id="6" name="组合 5"/>
          <p:cNvGrpSpPr/>
          <p:nvPr/>
        </p:nvGrpSpPr>
        <p:grpSpPr>
          <a:xfrm>
            <a:off x="4547736" y="2162488"/>
            <a:ext cx="1369581" cy="1021557"/>
            <a:chOff x="4575666" y="2114476"/>
            <a:chExt cx="1369581" cy="1021557"/>
          </a:xfrm>
        </p:grpSpPr>
        <p:sp>
          <p:nvSpPr>
            <p:cNvPr id="28" name="MH_Other_1"/>
            <p:cNvSpPr/>
            <p:nvPr>
              <p:custDataLst>
                <p:tags r:id="rId5"/>
              </p:custDataLst>
            </p:nvPr>
          </p:nvSpPr>
          <p:spPr bwMode="auto">
            <a:xfrm>
              <a:off x="4575666" y="2114476"/>
              <a:ext cx="1369581" cy="510779"/>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29" name="MH_Other_2"/>
            <p:cNvSpPr/>
            <p:nvPr>
              <p:custDataLst>
                <p:tags r:id="rId6"/>
              </p:custDataLst>
            </p:nvPr>
          </p:nvSpPr>
          <p:spPr bwMode="auto">
            <a:xfrm>
              <a:off x="4575666" y="2625255"/>
              <a:ext cx="1369581" cy="510778"/>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chemeClr val="accent2"/>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41" name="MH_Other_11"/>
            <p:cNvSpPr>
              <a:spLocks noChangeAspect="1" noEditPoints="1"/>
            </p:cNvSpPr>
            <p:nvPr>
              <p:custDataLst>
                <p:tags r:id="rId7"/>
              </p:custDataLst>
            </p:nvPr>
          </p:nvSpPr>
          <p:spPr bwMode="auto">
            <a:xfrm>
              <a:off x="4983894" y="2450232"/>
              <a:ext cx="554384" cy="303610"/>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grpSp>
      <p:grpSp>
        <p:nvGrpSpPr>
          <p:cNvPr id="4" name="组合 3"/>
          <p:cNvGrpSpPr/>
          <p:nvPr/>
        </p:nvGrpSpPr>
        <p:grpSpPr>
          <a:xfrm>
            <a:off x="3979642" y="1324291"/>
            <a:ext cx="1081050" cy="1290638"/>
            <a:chOff x="4028841" y="1276276"/>
            <a:chExt cx="1081050" cy="1290638"/>
          </a:xfrm>
        </p:grpSpPr>
        <p:sp>
          <p:nvSpPr>
            <p:cNvPr id="31" name="MH_Other_3"/>
            <p:cNvSpPr/>
            <p:nvPr>
              <p:custDataLst>
                <p:tags r:id="rId2"/>
              </p:custDataLst>
            </p:nvPr>
          </p:nvSpPr>
          <p:spPr bwMode="auto">
            <a:xfrm>
              <a:off x="4028841" y="1276276"/>
              <a:ext cx="540525" cy="129063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alpha val="80000"/>
              </a:schemeClr>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32" name="MH_Other_4"/>
            <p:cNvSpPr/>
            <p:nvPr>
              <p:custDataLst>
                <p:tags r:id="rId3"/>
              </p:custDataLst>
            </p:nvPr>
          </p:nvSpPr>
          <p:spPr bwMode="auto">
            <a:xfrm>
              <a:off x="4569367" y="1276276"/>
              <a:ext cx="540524" cy="129063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sp>
          <p:nvSpPr>
            <p:cNvPr id="42" name="MH_Other_12"/>
            <p:cNvSpPr>
              <a:spLocks noChangeAspect="1" noEditPoints="1"/>
            </p:cNvSpPr>
            <p:nvPr>
              <p:custDataLst>
                <p:tags r:id="rId4"/>
              </p:custDataLst>
            </p:nvPr>
          </p:nvSpPr>
          <p:spPr bwMode="auto">
            <a:xfrm>
              <a:off x="4389191" y="1764432"/>
              <a:ext cx="372949" cy="315516"/>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mn-lt"/>
                <a:ea typeface="+mn-ea"/>
                <a:cs typeface="Montserrat" panose="00000500000000000000" charset="0"/>
              </a:endParaRPr>
            </a:p>
          </p:txBody>
        </p:sp>
      </p:grpSp>
      <p:grpSp>
        <p:nvGrpSpPr>
          <p:cNvPr id="30" name="组合 28"/>
          <p:cNvGrpSpPr/>
          <p:nvPr/>
        </p:nvGrpSpPr>
        <p:grpSpPr bwMode="auto">
          <a:xfrm>
            <a:off x="971600" y="1684345"/>
            <a:ext cx="2160000" cy="1102200"/>
            <a:chOff x="827584" y="1193250"/>
            <a:chExt cx="1952105" cy="1101817"/>
          </a:xfrm>
        </p:grpSpPr>
        <p:sp>
          <p:nvSpPr>
            <p:cNvPr id="33" name="TextBox 11"/>
            <p:cNvSpPr txBox="1">
              <a:spLocks noChangeArrowheads="1"/>
            </p:cNvSpPr>
            <p:nvPr/>
          </p:nvSpPr>
          <p:spPr bwMode="auto">
            <a:xfrm flipH="1">
              <a:off x="827584" y="1511749"/>
              <a:ext cx="1952105" cy="78331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36" name="TextBox 35"/>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text    </a:t>
              </a:r>
              <a:endParaRPr lang="en-US" altLang="zh-CN" sz="1600" b="1" kern="0" dirty="0">
                <a:solidFill>
                  <a:schemeClr val="tx1">
                    <a:lumMod val="75000"/>
                    <a:lumOff val="25000"/>
                  </a:schemeClr>
                </a:solidFill>
                <a:latin typeface="+mn-lt"/>
                <a:ea typeface="+mn-ea"/>
                <a:cs typeface="+mn-ea"/>
                <a:sym typeface="+mn-lt"/>
              </a:endParaRPr>
            </a:p>
          </p:txBody>
        </p:sp>
      </p:grpSp>
      <p:grpSp>
        <p:nvGrpSpPr>
          <p:cNvPr id="43" name="组合 28"/>
          <p:cNvGrpSpPr/>
          <p:nvPr/>
        </p:nvGrpSpPr>
        <p:grpSpPr bwMode="auto">
          <a:xfrm>
            <a:off x="1691680" y="3268521"/>
            <a:ext cx="2160000" cy="1102200"/>
            <a:chOff x="827584" y="1193250"/>
            <a:chExt cx="1952105" cy="1101817"/>
          </a:xfrm>
        </p:grpSpPr>
        <p:sp>
          <p:nvSpPr>
            <p:cNvPr id="44" name="TextBox 11"/>
            <p:cNvSpPr txBox="1">
              <a:spLocks noChangeArrowheads="1"/>
            </p:cNvSpPr>
            <p:nvPr/>
          </p:nvSpPr>
          <p:spPr bwMode="auto">
            <a:xfrm flipH="1">
              <a:off x="827584" y="1511749"/>
              <a:ext cx="1952105" cy="78331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45" name="TextBox 44"/>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text    </a:t>
              </a:r>
              <a:endParaRPr lang="en-US" altLang="zh-CN" sz="1600" b="1" kern="0" dirty="0">
                <a:solidFill>
                  <a:schemeClr val="tx1">
                    <a:lumMod val="75000"/>
                    <a:lumOff val="25000"/>
                  </a:schemeClr>
                </a:solidFill>
                <a:latin typeface="+mn-lt"/>
                <a:ea typeface="+mn-ea"/>
                <a:cs typeface="+mn-ea"/>
                <a:sym typeface="+mn-lt"/>
              </a:endParaRPr>
            </a:p>
          </p:txBody>
        </p:sp>
      </p:grpSp>
      <p:grpSp>
        <p:nvGrpSpPr>
          <p:cNvPr id="46" name="组合 45"/>
          <p:cNvGrpSpPr/>
          <p:nvPr/>
        </p:nvGrpSpPr>
        <p:grpSpPr bwMode="auto">
          <a:xfrm>
            <a:off x="6084408" y="2764465"/>
            <a:ext cx="2160000" cy="1102200"/>
            <a:chOff x="827584" y="1193250"/>
            <a:chExt cx="1952105" cy="1101817"/>
          </a:xfrm>
        </p:grpSpPr>
        <p:sp>
          <p:nvSpPr>
            <p:cNvPr id="47" name="TextBox 11"/>
            <p:cNvSpPr txBox="1">
              <a:spLocks noChangeArrowheads="1"/>
            </p:cNvSpPr>
            <p:nvPr/>
          </p:nvSpPr>
          <p:spPr bwMode="auto">
            <a:xfrm flipH="1">
              <a:off x="827584" y="1511749"/>
              <a:ext cx="1952105" cy="78331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48" name="TextBox 47"/>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text    </a:t>
              </a:r>
              <a:endParaRPr lang="en-US" altLang="zh-CN" sz="1600" b="1" kern="0" dirty="0">
                <a:solidFill>
                  <a:schemeClr val="tx1">
                    <a:lumMod val="75000"/>
                    <a:lumOff val="25000"/>
                  </a:schemeClr>
                </a:solidFill>
                <a:latin typeface="+mn-lt"/>
                <a:ea typeface="+mn-ea"/>
                <a:cs typeface="+mn-ea"/>
                <a:sym typeface="+mn-lt"/>
              </a:endParaRPr>
            </a:p>
          </p:txBody>
        </p:sp>
      </p:grpSp>
      <p:grpSp>
        <p:nvGrpSpPr>
          <p:cNvPr id="49" name="组合 48"/>
          <p:cNvGrpSpPr/>
          <p:nvPr/>
        </p:nvGrpSpPr>
        <p:grpSpPr bwMode="auto">
          <a:xfrm>
            <a:off x="5724368" y="1228969"/>
            <a:ext cx="2160000" cy="1102200"/>
            <a:chOff x="827584" y="1193250"/>
            <a:chExt cx="1952105" cy="1101818"/>
          </a:xfrm>
        </p:grpSpPr>
        <p:sp>
          <p:nvSpPr>
            <p:cNvPr id="50" name="TextBox 11"/>
            <p:cNvSpPr txBox="1">
              <a:spLocks noChangeArrowheads="1"/>
            </p:cNvSpPr>
            <p:nvPr/>
          </p:nvSpPr>
          <p:spPr bwMode="auto">
            <a:xfrm flipH="1">
              <a:off x="827584" y="1511749"/>
              <a:ext cx="1952105" cy="78331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51" name="TextBox 50"/>
            <p:cNvSpPr txBox="1">
              <a:spLocks noChangeArrowheads="1"/>
            </p:cNvSpPr>
            <p:nvPr/>
          </p:nvSpPr>
          <p:spPr bwMode="auto">
            <a:xfrm flipH="1">
              <a:off x="827584" y="1193250"/>
              <a:ext cx="1456924" cy="33706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text    </a:t>
              </a:r>
              <a:endParaRPr lang="en-US" altLang="zh-CN" sz="1600" b="1" kern="0" dirty="0">
                <a:solidFill>
                  <a:schemeClr val="tx1">
                    <a:lumMod val="75000"/>
                    <a:lumOff val="25000"/>
                  </a:schemeClr>
                </a:solidFill>
                <a:latin typeface="+mn-lt"/>
                <a:ea typeface="+mn-ea"/>
                <a:cs typeface="+mn-ea"/>
                <a:sym typeface="+mn-lt"/>
              </a:endParaRPr>
            </a:p>
          </p:txBody>
        </p:sp>
      </p:grpSp>
      <p:sp>
        <p:nvSpPr>
          <p:cNvPr id="9" name="标题 2">
            <a:extLst>
              <a:ext uri="{FF2B5EF4-FFF2-40B4-BE49-F238E27FC236}">
                <a16:creationId xmlns:a16="http://schemas.microsoft.com/office/drawing/2014/main" id="{BE7BBF05-BE25-FC6C-AE2E-DE5258F599C6}"/>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ustDataLst>
      <p:tags r:id="rId1"/>
    </p:custData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 presetClass="entr" presetSubtype="1" fill="hold" nodeType="afterEffect" p14:presetBounceEnd="50000">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14:bounceEnd="50000">
                                          <p:cBhvr additive="base">
                                            <p:cTn id="35" dur="10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4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1" fill="hold" nodeType="afterEffect" p14:presetBounceEnd="50000">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14:bounceEnd="50000">
                                          <p:cBhvr additive="base">
                                            <p:cTn id="40" dur="1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46"/>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 presetClass="entr" presetSubtype="1" fill="hold" nodeType="afterEffect" p14:presetBounceEnd="50000">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14:bounceEnd="50000">
                                          <p:cBhvr additive="base">
                                            <p:cTn id="45" dur="1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43"/>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2" presetClass="entr" presetSubtype="1" fill="hold" nodeType="afterEffect" p14:presetBounceEnd="50000">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14:bounceEnd="50000">
                                          <p:cBhvr additive="base">
                                            <p:cTn id="50"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51"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 presetClass="entr" presetSubtype="1"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1000" fill="hold"/>
                                            <p:tgtEl>
                                              <p:spTgt spid="46"/>
                                            </p:tgtEl>
                                            <p:attrNameLst>
                                              <p:attrName>ppt_x</p:attrName>
                                            </p:attrNameLst>
                                          </p:cBhvr>
                                          <p:tavLst>
                                            <p:tav tm="0">
                                              <p:val>
                                                <p:strVal val="#ppt_x"/>
                                              </p:val>
                                            </p:tav>
                                            <p:tav tm="100000">
                                              <p:val>
                                                <p:strVal val="#ppt_x"/>
                                              </p:val>
                                            </p:tav>
                                          </p:tavLst>
                                        </p:anim>
                                        <p:anim calcmode="lin" valueType="num">
                                          <p:cBhvr additive="base">
                                            <p:cTn id="41" dur="1000" fill="hold"/>
                                            <p:tgtEl>
                                              <p:spTgt spid="46"/>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 presetClass="entr" presetSubtype="1"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ppt_x"/>
                                              </p:val>
                                            </p:tav>
                                            <p:tav tm="100000">
                                              <p:val>
                                                <p:strVal val="#ppt_x"/>
                                              </p:val>
                                            </p:tav>
                                          </p:tavLst>
                                        </p:anim>
                                        <p:anim calcmode="lin" valueType="num">
                                          <p:cBhvr additive="base">
                                            <p:cTn id="46" dur="1000" fill="hold"/>
                                            <p:tgtEl>
                                              <p:spTgt spid="43"/>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2" presetClass="entr" presetSubtype="1"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000" fill="hold"/>
                                            <p:tgtEl>
                                              <p:spTgt spid="30"/>
                                            </p:tgtEl>
                                            <p:attrNameLst>
                                              <p:attrName>ppt_x</p:attrName>
                                            </p:attrNameLst>
                                          </p:cBhvr>
                                          <p:tavLst>
                                            <p:tav tm="0">
                                              <p:val>
                                                <p:strVal val="#ppt_x"/>
                                              </p:val>
                                            </p:tav>
                                            <p:tav tm="100000">
                                              <p:val>
                                                <p:strVal val="#ppt_x"/>
                                              </p:val>
                                            </p:tav>
                                          </p:tavLst>
                                        </p:anim>
                                        <p:anim calcmode="lin" valueType="num">
                                          <p:cBhvr additive="base">
                                            <p:cTn id="51"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39"/>
          <p:cNvSpPr>
            <a:spLocks noEditPoints="1" noChangeArrowheads="1"/>
          </p:cNvSpPr>
          <p:nvPr/>
        </p:nvSpPr>
        <p:spPr bwMode="auto">
          <a:xfrm>
            <a:off x="2329637" y="2057405"/>
            <a:ext cx="1738313" cy="1738313"/>
          </a:xfrm>
          <a:custGeom>
            <a:avLst/>
            <a:gdLst>
              <a:gd name="T0" fmla="*/ 2147483646 w 2116"/>
              <a:gd name="T1" fmla="*/ 1262169863 h 2116"/>
              <a:gd name="T2" fmla="*/ 2147483646 w 2116"/>
              <a:gd name="T3" fmla="*/ 1059407178 h 2116"/>
              <a:gd name="T4" fmla="*/ 2147483646 w 2116"/>
              <a:gd name="T5" fmla="*/ 782257393 h 2116"/>
              <a:gd name="T6" fmla="*/ 2147483646 w 2116"/>
              <a:gd name="T7" fmla="*/ 683875654 h 2116"/>
              <a:gd name="T8" fmla="*/ 2147483646 w 2116"/>
              <a:gd name="T9" fmla="*/ 365933012 h 2116"/>
              <a:gd name="T10" fmla="*/ 1857261195 w 2116"/>
              <a:gd name="T11" fmla="*/ 385130037 h 2116"/>
              <a:gd name="T12" fmla="*/ 1756479555 w 2116"/>
              <a:gd name="T13" fmla="*/ 95982932 h 2116"/>
              <a:gd name="T14" fmla="*/ 1480530267 w 2116"/>
              <a:gd name="T15" fmla="*/ 229158320 h 2116"/>
              <a:gd name="T16" fmla="*/ 1262169863 w 2116"/>
              <a:gd name="T17" fmla="*/ 0 h 2116"/>
              <a:gd name="T18" fmla="*/ 1060606582 w 2116"/>
              <a:gd name="T19" fmla="*/ 229158320 h 2116"/>
              <a:gd name="T20" fmla="*/ 783456796 w 2116"/>
              <a:gd name="T21" fmla="*/ 93583030 h 2116"/>
              <a:gd name="T22" fmla="*/ 683875654 w 2116"/>
              <a:gd name="T23" fmla="*/ 385130037 h 2116"/>
              <a:gd name="T24" fmla="*/ 365933012 w 2116"/>
              <a:gd name="T25" fmla="*/ 376730928 h 2116"/>
              <a:gd name="T26" fmla="*/ 386329440 w 2116"/>
              <a:gd name="T27" fmla="*/ 681475752 h 2116"/>
              <a:gd name="T28" fmla="*/ 97182336 w 2116"/>
              <a:gd name="T29" fmla="*/ 782257393 h 2116"/>
              <a:gd name="T30" fmla="*/ 230357723 w 2116"/>
              <a:gd name="T31" fmla="*/ 1058206680 h 2116"/>
              <a:gd name="T32" fmla="*/ 0 w 2116"/>
              <a:gd name="T33" fmla="*/ 1276567084 h 2116"/>
              <a:gd name="T34" fmla="*/ 229158320 w 2116"/>
              <a:gd name="T35" fmla="*/ 1479329769 h 2116"/>
              <a:gd name="T36" fmla="*/ 93583030 w 2116"/>
              <a:gd name="T37" fmla="*/ 1755280151 h 2116"/>
              <a:gd name="T38" fmla="*/ 385130037 w 2116"/>
              <a:gd name="T39" fmla="*/ 1854861293 h 2116"/>
              <a:gd name="T40" fmla="*/ 376730928 w 2116"/>
              <a:gd name="T41" fmla="*/ 2147483646 h 2116"/>
              <a:gd name="T42" fmla="*/ 682675155 w 2116"/>
              <a:gd name="T43" fmla="*/ 2147483646 h 2116"/>
              <a:gd name="T44" fmla="*/ 783456796 w 2116"/>
              <a:gd name="T45" fmla="*/ 2147483646 h 2116"/>
              <a:gd name="T46" fmla="*/ 1058206680 w 2116"/>
              <a:gd name="T47" fmla="*/ 2147483646 h 2116"/>
              <a:gd name="T48" fmla="*/ 1276567084 w 2116"/>
              <a:gd name="T49" fmla="*/ 2147483646 h 2116"/>
              <a:gd name="T50" fmla="*/ 1479329769 w 2116"/>
              <a:gd name="T51" fmla="*/ 2147483646 h 2116"/>
              <a:gd name="T52" fmla="*/ 1756479555 w 2116"/>
              <a:gd name="T53" fmla="*/ 2147483646 h 2116"/>
              <a:gd name="T54" fmla="*/ 1854861293 w 2116"/>
              <a:gd name="T55" fmla="*/ 2147483646 h 2116"/>
              <a:gd name="T56" fmla="*/ 2147483646 w 2116"/>
              <a:gd name="T57" fmla="*/ 2147483646 h 2116"/>
              <a:gd name="T58" fmla="*/ 2147483646 w 2116"/>
              <a:gd name="T59" fmla="*/ 1856061792 h 2116"/>
              <a:gd name="T60" fmla="*/ 2147483646 w 2116"/>
              <a:gd name="T61" fmla="*/ 1755280151 h 2116"/>
              <a:gd name="T62" fmla="*/ 2147483646 w 2116"/>
              <a:gd name="T63" fmla="*/ 1480530267 h 2116"/>
              <a:gd name="T64" fmla="*/ 1629302279 w 2116"/>
              <a:gd name="T65" fmla="*/ 2002434997 h 2116"/>
              <a:gd name="T66" fmla="*/ 910634072 w 2116"/>
              <a:gd name="T67" fmla="*/ 536301950 h 2116"/>
              <a:gd name="T68" fmla="*/ 1629302279 w 2116"/>
              <a:gd name="T69" fmla="*/ 200243499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6" name="Freeform 240"/>
          <p:cNvSpPr>
            <a:spLocks noEditPoints="1" noChangeArrowheads="1"/>
          </p:cNvSpPr>
          <p:nvPr/>
        </p:nvSpPr>
        <p:spPr bwMode="auto">
          <a:xfrm>
            <a:off x="1000900" y="1357312"/>
            <a:ext cx="1510903" cy="1510904"/>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a:effectLst/>
        </p:spPr>
        <p:txBody>
          <a:bodyPr vert="horz" wrap="square" lIns="68580" tIns="34290" rIns="68580" bIns="34290" numCol="1" anchor="t" anchorCtr="0" compatLnSpc="1"/>
          <a:lstStyle/>
          <a:p>
            <a:endParaRPr lang="zh-CN" altLang="en-US">
              <a:solidFill>
                <a:srgbClr val="00518C"/>
              </a:solidFill>
              <a:latin typeface="Montserrat" panose="00000500000000000000" charset="0"/>
              <a:ea typeface="Montserrat" panose="00000500000000000000" charset="0"/>
              <a:cs typeface="Montserrat" panose="00000500000000000000" charset="0"/>
            </a:endParaRPr>
          </a:p>
        </p:txBody>
      </p:sp>
      <p:sp>
        <p:nvSpPr>
          <p:cNvPr id="7" name="Freeform 241"/>
          <p:cNvSpPr>
            <a:spLocks noEditPoints="1" noChangeArrowheads="1"/>
          </p:cNvSpPr>
          <p:nvPr/>
        </p:nvSpPr>
        <p:spPr bwMode="auto">
          <a:xfrm>
            <a:off x="2473703" y="923925"/>
            <a:ext cx="1095375" cy="1096566"/>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8" name="Freeform 242"/>
          <p:cNvSpPr>
            <a:spLocks noEditPoints="1" noChangeArrowheads="1"/>
          </p:cNvSpPr>
          <p:nvPr/>
        </p:nvSpPr>
        <p:spPr bwMode="auto">
          <a:xfrm>
            <a:off x="2089131" y="3614743"/>
            <a:ext cx="932259" cy="931069"/>
          </a:xfrm>
          <a:custGeom>
            <a:avLst/>
            <a:gdLst>
              <a:gd name="T0" fmla="*/ 1214977973 w 1135"/>
              <a:gd name="T1" fmla="*/ 651949556 h 1134"/>
              <a:gd name="T2" fmla="*/ 1361302936 w 1135"/>
              <a:gd name="T3" fmla="*/ 565661760 h 1134"/>
              <a:gd name="T4" fmla="*/ 1327719709 w 1135"/>
              <a:gd name="T5" fmla="*/ 439825711 h 1134"/>
              <a:gd name="T6" fmla="*/ 1157407352 w 1135"/>
              <a:gd name="T7" fmla="*/ 438628075 h 1134"/>
              <a:gd name="T8" fmla="*/ 1038668493 w 1135"/>
              <a:gd name="T9" fmla="*/ 284029063 h 1134"/>
              <a:gd name="T10" fmla="*/ 1080646159 w 1135"/>
              <a:gd name="T11" fmla="*/ 118644761 h 1134"/>
              <a:gd name="T12" fmla="*/ 969103628 w 1135"/>
              <a:gd name="T13" fmla="*/ 53929735 h 1134"/>
              <a:gd name="T14" fmla="*/ 846766058 w 1135"/>
              <a:gd name="T15" fmla="*/ 172574496 h 1134"/>
              <a:gd name="T16" fmla="*/ 652466308 w 1135"/>
              <a:gd name="T17" fmla="*/ 147407724 h 1134"/>
              <a:gd name="T18" fmla="*/ 566110376 w 1135"/>
              <a:gd name="T19" fmla="*/ 0 h 1134"/>
              <a:gd name="T20" fmla="*/ 440174095 w 1135"/>
              <a:gd name="T21" fmla="*/ 33555696 h 1134"/>
              <a:gd name="T22" fmla="*/ 437775684 w 1135"/>
              <a:gd name="T23" fmla="*/ 203733826 h 1134"/>
              <a:gd name="T24" fmla="*/ 284254394 w 1135"/>
              <a:gd name="T25" fmla="*/ 322379681 h 1134"/>
              <a:gd name="T26" fmla="*/ 118738858 w 1135"/>
              <a:gd name="T27" fmla="*/ 280433966 h 1134"/>
              <a:gd name="T28" fmla="*/ 53971910 w 1135"/>
              <a:gd name="T29" fmla="*/ 391888534 h 1134"/>
              <a:gd name="T30" fmla="*/ 172711863 w 1135"/>
              <a:gd name="T31" fmla="*/ 514129486 h 1134"/>
              <a:gd name="T32" fmla="*/ 147524169 w 1135"/>
              <a:gd name="T33" fmla="*/ 707076927 h 1134"/>
              <a:gd name="T34" fmla="*/ 0 w 1135"/>
              <a:gd name="T35" fmla="*/ 794563452 h 1134"/>
              <a:gd name="T36" fmla="*/ 33583227 w 1135"/>
              <a:gd name="T37" fmla="*/ 919200771 h 1134"/>
              <a:gd name="T38" fmla="*/ 205094790 w 1135"/>
              <a:gd name="T39" fmla="*/ 921597137 h 1134"/>
              <a:gd name="T40" fmla="*/ 322634442 w 1135"/>
              <a:gd name="T41" fmla="*/ 1076195055 h 1134"/>
              <a:gd name="T42" fmla="*/ 280656777 w 1135"/>
              <a:gd name="T43" fmla="*/ 1241579357 h 1134"/>
              <a:gd name="T44" fmla="*/ 393398513 w 1135"/>
              <a:gd name="T45" fmla="*/ 1306295477 h 1134"/>
              <a:gd name="T46" fmla="*/ 514536877 w 1135"/>
              <a:gd name="T47" fmla="*/ 1187649622 h 1134"/>
              <a:gd name="T48" fmla="*/ 708836628 w 1135"/>
              <a:gd name="T49" fmla="*/ 1212817488 h 1134"/>
              <a:gd name="T50" fmla="*/ 796391765 w 1135"/>
              <a:gd name="T51" fmla="*/ 1359026482 h 1134"/>
              <a:gd name="T52" fmla="*/ 921128841 w 1135"/>
              <a:gd name="T53" fmla="*/ 1325470786 h 1134"/>
              <a:gd name="T54" fmla="*/ 923527251 w 1135"/>
              <a:gd name="T55" fmla="*/ 1155292656 h 1134"/>
              <a:gd name="T56" fmla="*/ 1078247748 w 1135"/>
              <a:gd name="T57" fmla="*/ 1036646801 h 1134"/>
              <a:gd name="T58" fmla="*/ 1242564078 w 1135"/>
              <a:gd name="T59" fmla="*/ 1078592516 h 1134"/>
              <a:gd name="T60" fmla="*/ 1307331026 w 1135"/>
              <a:gd name="T61" fmla="*/ 967137948 h 1134"/>
              <a:gd name="T62" fmla="*/ 1189790278 w 1135"/>
              <a:gd name="T63" fmla="*/ 844896996 h 1134"/>
              <a:gd name="T64" fmla="*/ 1214977973 w 1135"/>
              <a:gd name="T65" fmla="*/ 651949556 h 1134"/>
              <a:gd name="T66" fmla="*/ 711236134 w 1135"/>
              <a:gd name="T67" fmla="*/ 1053425744 h 1134"/>
              <a:gd name="T68" fmla="*/ 307042582 w 1135"/>
              <a:gd name="T69" fmla="*/ 710673118 h 1134"/>
              <a:gd name="T70" fmla="*/ 651266007 w 1135"/>
              <a:gd name="T71" fmla="*/ 306799469 h 1134"/>
              <a:gd name="T72" fmla="*/ 1054260354 w 1135"/>
              <a:gd name="T73" fmla="*/ 649552095 h 1134"/>
              <a:gd name="T74" fmla="*/ 711236134 w 1135"/>
              <a:gd name="T75" fmla="*/ 1053425744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accent1"/>
          </a:solidFill>
          <a:ln>
            <a:noFill/>
          </a:ln>
          <a:effectLst/>
        </p:spPr>
        <p:txBody>
          <a:bodyPr vert="horz" wrap="square" lIns="68580" tIns="34290" rIns="68580" bIns="34290" numCol="1" anchor="t" anchorCtr="0" compatLnSpc="1"/>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grpSp>
        <p:nvGrpSpPr>
          <p:cNvPr id="9" name="组合 10"/>
          <p:cNvGrpSpPr/>
          <p:nvPr/>
        </p:nvGrpSpPr>
        <p:grpSpPr bwMode="auto">
          <a:xfrm>
            <a:off x="1274734" y="3361136"/>
            <a:ext cx="960834" cy="1914525"/>
            <a:chOff x="0" y="0"/>
            <a:chExt cx="960900" cy="1913939"/>
          </a:xfrm>
          <a:solidFill>
            <a:schemeClr val="accent2"/>
          </a:solidFill>
        </p:grpSpPr>
        <p:sp>
          <p:nvSpPr>
            <p:cNvPr id="10" name="Freeform 254"/>
            <p:cNvSpPr>
              <a:spLocks noChangeArrowheads="1"/>
            </p:cNvSpPr>
            <p:nvPr/>
          </p:nvSpPr>
          <p:spPr bwMode="auto">
            <a:xfrm>
              <a:off x="99379" y="0"/>
              <a:ext cx="478886" cy="229617"/>
            </a:xfrm>
            <a:custGeom>
              <a:avLst/>
              <a:gdLst>
                <a:gd name="T0" fmla="*/ 340912396 w 651"/>
                <a:gd name="T1" fmla="*/ 146920401 h 313"/>
                <a:gd name="T2" fmla="*/ 318726219 w 651"/>
                <a:gd name="T3" fmla="*/ 146920401 h 313"/>
                <a:gd name="T4" fmla="*/ 164503594 w 651"/>
                <a:gd name="T5" fmla="*/ 0 h 313"/>
                <a:gd name="T6" fmla="*/ 10281704 w 651"/>
                <a:gd name="T7" fmla="*/ 145844209 h 313"/>
                <a:gd name="T8" fmla="*/ 0 w 651"/>
                <a:gd name="T9" fmla="*/ 157145326 h 313"/>
                <a:gd name="T10" fmla="*/ 11363796 w 651"/>
                <a:gd name="T11" fmla="*/ 168447178 h 313"/>
                <a:gd name="T12" fmla="*/ 340912396 w 651"/>
                <a:gd name="T13" fmla="*/ 168447178 h 313"/>
                <a:gd name="T14" fmla="*/ 352276192 w 651"/>
                <a:gd name="T15" fmla="*/ 157683789 h 313"/>
                <a:gd name="T16" fmla="*/ 340912396 w 651"/>
                <a:gd name="T17" fmla="*/ 146920401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1"/>
                <a:gd name="T28" fmla="*/ 0 h 313"/>
                <a:gd name="T29" fmla="*/ 651 w 651"/>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a:effectLst/>
          </p:spPr>
          <p:txBody>
            <a:bodyPr vert="horz" wrap="square" lIns="68580" tIns="34290" rIns="68580" bIns="34290" numCol="1" anchor="t" anchorCtr="0" compatLnSpc="1"/>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11" name="Freeform 255"/>
            <p:cNvSpPr>
              <a:spLocks noChangeArrowheads="1"/>
            </p:cNvSpPr>
            <p:nvPr/>
          </p:nvSpPr>
          <p:spPr bwMode="auto">
            <a:xfrm>
              <a:off x="0" y="71987"/>
              <a:ext cx="960900" cy="1841952"/>
            </a:xfrm>
            <a:custGeom>
              <a:avLst/>
              <a:gdLst>
                <a:gd name="T0" fmla="*/ 348206783 w 1488"/>
                <a:gd name="T1" fmla="*/ 298653736 h 2854"/>
                <a:gd name="T2" fmla="*/ 354878839 w 1488"/>
                <a:gd name="T3" fmla="*/ 294904647 h 2854"/>
                <a:gd name="T4" fmla="*/ 520850421 w 1488"/>
                <a:gd name="T5" fmla="*/ 28324368 h 2854"/>
                <a:gd name="T6" fmla="*/ 590908942 w 1488"/>
                <a:gd name="T7" fmla="*/ 14995064 h 2854"/>
                <a:gd name="T8" fmla="*/ 605087383 w 1488"/>
                <a:gd name="T9" fmla="*/ 82889776 h 2854"/>
                <a:gd name="T10" fmla="*/ 371142459 w 1488"/>
                <a:gd name="T11" fmla="*/ 447355541 h 2854"/>
                <a:gd name="T12" fmla="*/ 369891610 w 1488"/>
                <a:gd name="T13" fmla="*/ 451937832 h 2854"/>
                <a:gd name="T14" fmla="*/ 369891610 w 1488"/>
                <a:gd name="T15" fmla="*/ 766002910 h 2854"/>
                <a:gd name="T16" fmla="*/ 369891610 w 1488"/>
                <a:gd name="T17" fmla="*/ 793910355 h 2854"/>
                <a:gd name="T18" fmla="*/ 369891610 w 1488"/>
                <a:gd name="T19" fmla="*/ 1134217118 h 2854"/>
                <a:gd name="T20" fmla="*/ 313177200 w 1488"/>
                <a:gd name="T21" fmla="*/ 1188783171 h 2854"/>
                <a:gd name="T22" fmla="*/ 312343516 w 1488"/>
                <a:gd name="T23" fmla="*/ 1188783171 h 2854"/>
                <a:gd name="T24" fmla="*/ 256046270 w 1488"/>
                <a:gd name="T25" fmla="*/ 1134217118 h 2854"/>
                <a:gd name="T26" fmla="*/ 256046270 w 1488"/>
                <a:gd name="T27" fmla="*/ 801824811 h 2854"/>
                <a:gd name="T28" fmla="*/ 248123366 w 1488"/>
                <a:gd name="T29" fmla="*/ 793910355 h 2854"/>
                <a:gd name="T30" fmla="*/ 240199815 w 1488"/>
                <a:gd name="T31" fmla="*/ 793910355 h 2854"/>
                <a:gd name="T32" fmla="*/ 232276910 w 1488"/>
                <a:gd name="T33" fmla="*/ 801824811 h 2854"/>
                <a:gd name="T34" fmla="*/ 232276910 w 1488"/>
                <a:gd name="T35" fmla="*/ 1134217118 h 2854"/>
                <a:gd name="T36" fmla="*/ 175563146 w 1488"/>
                <a:gd name="T37" fmla="*/ 1188783171 h 2854"/>
                <a:gd name="T38" fmla="*/ 174728816 w 1488"/>
                <a:gd name="T39" fmla="*/ 1188783171 h 2854"/>
                <a:gd name="T40" fmla="*/ 118015052 w 1488"/>
                <a:gd name="T41" fmla="*/ 1134217118 h 2854"/>
                <a:gd name="T42" fmla="*/ 118015052 w 1488"/>
                <a:gd name="T43" fmla="*/ 793910355 h 2854"/>
                <a:gd name="T44" fmla="*/ 118015052 w 1488"/>
                <a:gd name="T45" fmla="*/ 766002910 h 2854"/>
                <a:gd name="T46" fmla="*/ 118015052 w 1488"/>
                <a:gd name="T47" fmla="*/ 459435364 h 2854"/>
                <a:gd name="T48" fmla="*/ 109674336 w 1488"/>
                <a:gd name="T49" fmla="*/ 451937832 h 2854"/>
                <a:gd name="T50" fmla="*/ 109674336 w 1488"/>
                <a:gd name="T51" fmla="*/ 451937832 h 2854"/>
                <a:gd name="T52" fmla="*/ 102585116 w 1488"/>
                <a:gd name="T53" fmla="*/ 459435364 h 2854"/>
                <a:gd name="T54" fmla="*/ 102585116 w 1488"/>
                <a:gd name="T55" fmla="*/ 713103262 h 2854"/>
                <a:gd name="T56" fmla="*/ 51292558 w 1488"/>
                <a:gd name="T57" fmla="*/ 762253822 h 2854"/>
                <a:gd name="T58" fmla="*/ 0 w 1488"/>
                <a:gd name="T59" fmla="*/ 713103262 h 2854"/>
                <a:gd name="T60" fmla="*/ 0 w 1488"/>
                <a:gd name="T61" fmla="*/ 487342808 h 2854"/>
                <a:gd name="T62" fmla="*/ 0 w 1488"/>
                <a:gd name="T63" fmla="*/ 426529350 h 2854"/>
                <a:gd name="T64" fmla="*/ 0 w 1488"/>
                <a:gd name="T65" fmla="*/ 306567546 h 2854"/>
                <a:gd name="T66" fmla="*/ 7923550 w 1488"/>
                <a:gd name="T67" fmla="*/ 298653736 h 2854"/>
                <a:gd name="T68" fmla="*/ 348206783 w 1488"/>
                <a:gd name="T69" fmla="*/ 298653736 h 2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2854"/>
                <a:gd name="T107" fmla="*/ 1488 w 1488"/>
                <a:gd name="T108" fmla="*/ 2854 h 2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a:effectLst/>
          </p:spPr>
          <p:txBody>
            <a:bodyPr vert="horz" wrap="square" lIns="68580" tIns="34290" rIns="68580" bIns="34290" numCol="1" anchor="t" anchorCtr="0" compatLnSpc="1"/>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sp>
          <p:nvSpPr>
            <p:cNvPr id="12" name="Freeform 256"/>
            <p:cNvSpPr>
              <a:spLocks noChangeArrowheads="1"/>
            </p:cNvSpPr>
            <p:nvPr/>
          </p:nvSpPr>
          <p:spPr bwMode="auto">
            <a:xfrm>
              <a:off x="124449" y="273027"/>
              <a:ext cx="394073" cy="213068"/>
            </a:xfrm>
            <a:custGeom>
              <a:avLst/>
              <a:gdLst>
                <a:gd name="T0" fmla="*/ 542863 w 535"/>
                <a:gd name="T1" fmla="*/ 0 h 290"/>
                <a:gd name="T2" fmla="*/ 0 w 535"/>
                <a:gd name="T3" fmla="*/ 11875969 h 290"/>
                <a:gd name="T4" fmla="*/ 144862708 w 535"/>
                <a:gd name="T5" fmla="*/ 156544733 h 290"/>
                <a:gd name="T6" fmla="*/ 290268279 w 535"/>
                <a:gd name="T7" fmla="*/ 11875969 h 290"/>
                <a:gd name="T8" fmla="*/ 289725416 w 535"/>
                <a:gd name="T9" fmla="*/ 0 h 290"/>
                <a:gd name="T10" fmla="*/ 542863 w 535"/>
                <a:gd name="T11" fmla="*/ 0 h 290"/>
                <a:gd name="T12" fmla="*/ 0 60000 65536"/>
                <a:gd name="T13" fmla="*/ 0 60000 65536"/>
                <a:gd name="T14" fmla="*/ 0 60000 65536"/>
                <a:gd name="T15" fmla="*/ 0 60000 65536"/>
                <a:gd name="T16" fmla="*/ 0 60000 65536"/>
                <a:gd name="T17" fmla="*/ 0 60000 65536"/>
                <a:gd name="T18" fmla="*/ 0 w 535"/>
                <a:gd name="T19" fmla="*/ 0 h 290"/>
                <a:gd name="T20" fmla="*/ 535 w 535"/>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a:effectLst/>
          </p:spPr>
          <p:txBody>
            <a:bodyPr vert="horz" wrap="square" lIns="68580" tIns="34290" rIns="68580" bIns="34290" numCol="1" anchor="t" anchorCtr="0" compatLnSpc="1"/>
            <a:lstStyle/>
            <a:p>
              <a:endParaRPr lang="zh-CN" altLang="en-US">
                <a:solidFill>
                  <a:srgbClr val="FFFFFF"/>
                </a:solidFill>
                <a:latin typeface="Montserrat" panose="00000500000000000000" charset="0"/>
                <a:ea typeface="Montserrat" panose="00000500000000000000" charset="0"/>
                <a:cs typeface="Montserrat" panose="00000500000000000000" charset="0"/>
              </a:endParaRPr>
            </a:p>
          </p:txBody>
        </p:sp>
      </p:grpSp>
      <p:grpSp>
        <p:nvGrpSpPr>
          <p:cNvPr id="13" name="组合 13"/>
          <p:cNvGrpSpPr/>
          <p:nvPr/>
        </p:nvGrpSpPr>
        <p:grpSpPr bwMode="auto">
          <a:xfrm>
            <a:off x="4932040" y="1320407"/>
            <a:ext cx="2758679" cy="396000"/>
            <a:chOff x="0" y="0"/>
            <a:chExt cx="3240360" cy="346442"/>
          </a:xfrm>
          <a:solidFill>
            <a:schemeClr val="accent2"/>
          </a:solidFill>
        </p:grpSpPr>
        <p:sp>
          <p:nvSpPr>
            <p:cNvPr id="14" name="矩形 14"/>
            <p:cNvSpPr>
              <a:spLocks noChangeArrowheads="1"/>
            </p:cNvSpPr>
            <p:nvPr/>
          </p:nvSpPr>
          <p:spPr bwMode="auto">
            <a:xfrm>
              <a:off x="0" y="1900"/>
              <a:ext cx="3240360" cy="326896"/>
            </a:xfrm>
            <a:prstGeom prst="rect">
              <a:avLst/>
            </a:prstGeom>
            <a:grpFill/>
            <a:ln>
              <a:noFill/>
            </a:ln>
            <a:effectLst/>
          </p:spPr>
          <p:txBody>
            <a:bodyPr vert="horz" wrap="square" lIns="68580" tIns="34290" rIns="68580" bIns="34290" numCol="1" anchor="t" anchorCtr="0" compatLnSpc="1"/>
            <a:lstStyle/>
            <a:p>
              <a:endParaRPr lang="zh-CN" altLang="zh-CN" sz="2000" b="1">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5" name="文本框 11"/>
            <p:cNvSpPr>
              <a:spLocks noChangeArrowheads="1"/>
            </p:cNvSpPr>
            <p:nvPr/>
          </p:nvSpPr>
          <p:spPr bwMode="auto">
            <a:xfrm>
              <a:off x="72008" y="0"/>
              <a:ext cx="1952110" cy="346442"/>
            </a:xfrm>
            <a:prstGeom prst="rect">
              <a:avLst/>
            </a:prstGeom>
            <a:noFill/>
            <a:ln>
              <a:noFill/>
            </a:ln>
            <a:effectLst/>
          </p:spPr>
          <p:txBody>
            <a:bodyPr vert="horz" wrap="square" lIns="68580" tIns="34290" rIns="68580" bIns="34290" numCol="1" anchor="t" anchorCtr="0" compatLnSpc="1"/>
            <a:lstStyle/>
            <a:p>
              <a:r>
                <a:rPr lang="en-US" altLang="zh-CN"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1  </a:t>
              </a:r>
              <a:r>
                <a:rPr lang="en-US" altLang="zh-CN" b="1"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  </a:t>
              </a:r>
              <a:r>
                <a:rPr lang="zh-CN" altLang="en-US" b="1"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Title Text</a:t>
              </a:r>
            </a:p>
          </p:txBody>
        </p:sp>
      </p:grpSp>
      <p:grpSp>
        <p:nvGrpSpPr>
          <p:cNvPr id="17" name="组合 18"/>
          <p:cNvGrpSpPr/>
          <p:nvPr/>
        </p:nvGrpSpPr>
        <p:grpSpPr bwMode="auto">
          <a:xfrm>
            <a:off x="4932040" y="2500233"/>
            <a:ext cx="2758679" cy="368300"/>
            <a:chOff x="0" y="0"/>
            <a:chExt cx="3240360" cy="343689"/>
          </a:xfrm>
          <a:solidFill>
            <a:schemeClr val="accent1"/>
          </a:solidFill>
        </p:grpSpPr>
        <p:sp>
          <p:nvSpPr>
            <p:cNvPr id="18" name="矩形 19"/>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Montserrat" panose="00000500000000000000" charset="0"/>
                <a:buNone/>
              </a:pPr>
              <a:endParaRPr lang="zh-CN" altLang="zh-CN" sz="1400" b="1">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9" name="文本框 11"/>
            <p:cNvSpPr>
              <a:spLocks noChangeArrowheads="1"/>
            </p:cNvSpPr>
            <p:nvPr/>
          </p:nvSpPr>
          <p:spPr bwMode="auto">
            <a:xfrm>
              <a:off x="72008" y="0"/>
              <a:ext cx="1878112" cy="3436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ct val="100000"/>
                </a:lnSpc>
                <a:spcBef>
                  <a:spcPct val="0"/>
                </a:spcBef>
                <a:buFont typeface="Montserrat" panose="00000500000000000000" charset="0"/>
                <a:buNone/>
              </a:pPr>
              <a:r>
                <a:rPr lang="en-US" altLang="zh-CN" sz="18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2</a:t>
              </a:r>
              <a:r>
                <a:rPr lang="en-US" altLang="zh-CN" sz="1800" b="1"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    </a:t>
              </a:r>
              <a:r>
                <a:rPr lang="zh-CN" altLang="en-US" sz="1800" b="1"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Title Text</a:t>
              </a:r>
            </a:p>
          </p:txBody>
        </p:sp>
      </p:grpSp>
      <p:grpSp>
        <p:nvGrpSpPr>
          <p:cNvPr id="21" name="组合 22"/>
          <p:cNvGrpSpPr/>
          <p:nvPr/>
        </p:nvGrpSpPr>
        <p:grpSpPr bwMode="auto">
          <a:xfrm>
            <a:off x="4932040" y="3619501"/>
            <a:ext cx="2758679" cy="368300"/>
            <a:chOff x="0" y="0"/>
            <a:chExt cx="3240360" cy="343689"/>
          </a:xfrm>
        </p:grpSpPr>
        <p:sp>
          <p:nvSpPr>
            <p:cNvPr id="22" name="矩形 23"/>
            <p:cNvSpPr>
              <a:spLocks noChangeArrowheads="1"/>
            </p:cNvSpPr>
            <p:nvPr/>
          </p:nvSpPr>
          <p:spPr bwMode="auto">
            <a:xfrm>
              <a:off x="0" y="1900"/>
              <a:ext cx="3240360" cy="326896"/>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Montserrat" panose="00000500000000000000" charset="0"/>
                <a:buNone/>
              </a:pPr>
              <a:endParaRPr lang="zh-CN" altLang="zh-CN" sz="1400" b="1">
                <a:solidFill>
                  <a:srgbClr val="080808"/>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3" name="文本框 11"/>
            <p:cNvSpPr>
              <a:spLocks noChangeArrowheads="1"/>
            </p:cNvSpPr>
            <p:nvPr/>
          </p:nvSpPr>
          <p:spPr bwMode="auto">
            <a:xfrm>
              <a:off x="72008" y="0"/>
              <a:ext cx="1917644" cy="3436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ct val="100000"/>
                </a:lnSpc>
                <a:spcBef>
                  <a:spcPct val="0"/>
                </a:spcBef>
                <a:buFont typeface="Montserrat" panose="00000500000000000000" charset="0"/>
                <a:buNone/>
              </a:pPr>
              <a:r>
                <a:rPr lang="en-US" altLang="zh-CN" sz="1800"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3</a:t>
              </a:r>
              <a:r>
                <a:rPr lang="en-US" altLang="zh-CN" sz="1800" b="1"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    </a:t>
              </a:r>
              <a:r>
                <a:rPr lang="zh-CN" altLang="en-US" sz="1800" b="1" dirty="0">
                  <a:solidFill>
                    <a:srgbClr val="FFFFFF"/>
                  </a:solidFill>
                  <a:latin typeface="Montserrat" panose="00000500000000000000" charset="0"/>
                  <a:ea typeface="Montserrat" panose="00000500000000000000" charset="0"/>
                  <a:cs typeface="Montserrat" panose="00000500000000000000" charset="0"/>
                  <a:sym typeface="Montserrat" panose="00000500000000000000" charset="0"/>
                </a:rPr>
                <a:t>Title Text</a:t>
              </a:r>
            </a:p>
          </p:txBody>
        </p:sp>
      </p:grpSp>
      <p:sp>
        <p:nvSpPr>
          <p:cNvPr id="26" name="TextBox 11"/>
          <p:cNvSpPr txBox="1">
            <a:spLocks noChangeArrowheads="1"/>
          </p:cNvSpPr>
          <p:nvPr/>
        </p:nvSpPr>
        <p:spPr bwMode="auto">
          <a:xfrm flipH="1">
            <a:off x="4932040" y="1716413"/>
            <a:ext cx="3246094" cy="55308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28" name="TextBox 11"/>
          <p:cNvSpPr txBox="1">
            <a:spLocks noChangeArrowheads="1"/>
          </p:cNvSpPr>
          <p:nvPr/>
        </p:nvSpPr>
        <p:spPr bwMode="auto">
          <a:xfrm flipH="1">
            <a:off x="4932040" y="2882338"/>
            <a:ext cx="3246094" cy="55308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29" name="TextBox 11"/>
          <p:cNvSpPr txBox="1">
            <a:spLocks noChangeArrowheads="1"/>
          </p:cNvSpPr>
          <p:nvPr/>
        </p:nvSpPr>
        <p:spPr bwMode="auto">
          <a:xfrm flipH="1">
            <a:off x="4932040" y="3993017"/>
            <a:ext cx="3246094" cy="55308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pPr>
            <a:r>
              <a:rPr lang="zh-CN" altLang="en-US" sz="1000" dirty="0">
                <a:solidFill>
                  <a:prstClr val="black"/>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p>
        </p:txBody>
      </p:sp>
      <p:sp>
        <p:nvSpPr>
          <p:cNvPr id="16" name="标题 2">
            <a:extLst>
              <a:ext uri="{FF2B5EF4-FFF2-40B4-BE49-F238E27FC236}">
                <a16:creationId xmlns:a16="http://schemas.microsoft.com/office/drawing/2014/main" id="{9BBE2508-8331-5D77-6092-21D999D575CF}"/>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ppt_w</p:attrName>
                                        </p:attrNameLst>
                                      </p:cBhvr>
                                      <p:tavLst>
                                        <p:tav tm="0">
                                          <p:val>
                                            <p:fltVal val="0"/>
                                          </p:val>
                                        </p:tav>
                                        <p:tav tm="100000">
                                          <p:val>
                                            <p:strVal val="#ppt_w"/>
                                          </p:val>
                                        </p:tav>
                                      </p:tavLst>
                                    </p:anim>
                                    <p:anim calcmode="lin" valueType="num">
                                      <p:cBhvr>
                                        <p:cTn id="14" dur="250" fill="hold"/>
                                        <p:tgtEl>
                                          <p:spTgt spid="8"/>
                                        </p:tgtEl>
                                        <p:attrNameLst>
                                          <p:attrName>ppt_h</p:attrName>
                                        </p:attrNameLst>
                                      </p:cBhvr>
                                      <p:tavLst>
                                        <p:tav tm="0">
                                          <p:val>
                                            <p:fltVal val="0"/>
                                          </p:val>
                                        </p:tav>
                                        <p:tav tm="100000">
                                          <p:val>
                                            <p:strVal val="#ppt_h"/>
                                          </p:val>
                                        </p:tav>
                                      </p:tavLst>
                                    </p:anim>
                                    <p:animEffect transition="in" filter="fade">
                                      <p:cBhvr>
                                        <p:cTn id="15" dur="25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fltVal val="0"/>
                                          </p:val>
                                        </p:tav>
                                        <p:tav tm="100000">
                                          <p:val>
                                            <p:strVal val="#ppt_w"/>
                                          </p:val>
                                        </p:tav>
                                      </p:tavLst>
                                    </p:anim>
                                    <p:anim calcmode="lin" valueType="num">
                                      <p:cBhvr>
                                        <p:cTn id="20" dur="250" fill="hold"/>
                                        <p:tgtEl>
                                          <p:spTgt spid="5"/>
                                        </p:tgtEl>
                                        <p:attrNameLst>
                                          <p:attrName>ppt_h</p:attrName>
                                        </p:attrNameLst>
                                      </p:cBhvr>
                                      <p:tavLst>
                                        <p:tav tm="0">
                                          <p:val>
                                            <p:fltVal val="0"/>
                                          </p:val>
                                        </p:tav>
                                        <p:tav tm="100000">
                                          <p:val>
                                            <p:strVal val="#ppt_h"/>
                                          </p:val>
                                        </p:tav>
                                      </p:tavLst>
                                    </p:anim>
                                    <p:animEffect transition="in" filter="fade">
                                      <p:cBhvr>
                                        <p:cTn id="21" dur="25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ppt_w</p:attrName>
                                        </p:attrNameLst>
                                      </p:cBhvr>
                                      <p:tavLst>
                                        <p:tav tm="0">
                                          <p:val>
                                            <p:fltVal val="0"/>
                                          </p:val>
                                        </p:tav>
                                        <p:tav tm="100000">
                                          <p:val>
                                            <p:strVal val="#ppt_w"/>
                                          </p:val>
                                        </p:tav>
                                      </p:tavLst>
                                    </p:anim>
                                    <p:anim calcmode="lin" valueType="num">
                                      <p:cBhvr>
                                        <p:cTn id="26" dur="250" fill="hold"/>
                                        <p:tgtEl>
                                          <p:spTgt spid="6"/>
                                        </p:tgtEl>
                                        <p:attrNameLst>
                                          <p:attrName>ppt_h</p:attrName>
                                        </p:attrNameLst>
                                      </p:cBhvr>
                                      <p:tavLst>
                                        <p:tav tm="0">
                                          <p:val>
                                            <p:fltVal val="0"/>
                                          </p:val>
                                        </p:tav>
                                        <p:tav tm="100000">
                                          <p:val>
                                            <p:strVal val="#ppt_h"/>
                                          </p:val>
                                        </p:tav>
                                      </p:tavLst>
                                    </p:anim>
                                    <p:animEffect transition="in" filter="fade">
                                      <p:cBhvr>
                                        <p:cTn id="27" dur="25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50" fill="hold"/>
                                        <p:tgtEl>
                                          <p:spTgt spid="7"/>
                                        </p:tgtEl>
                                        <p:attrNameLst>
                                          <p:attrName>ppt_w</p:attrName>
                                        </p:attrNameLst>
                                      </p:cBhvr>
                                      <p:tavLst>
                                        <p:tav tm="0">
                                          <p:val>
                                            <p:fltVal val="0"/>
                                          </p:val>
                                        </p:tav>
                                        <p:tav tm="100000">
                                          <p:val>
                                            <p:strVal val="#ppt_w"/>
                                          </p:val>
                                        </p:tav>
                                      </p:tavLst>
                                    </p:anim>
                                    <p:anim calcmode="lin" valueType="num">
                                      <p:cBhvr>
                                        <p:cTn id="32" dur="250" fill="hold"/>
                                        <p:tgtEl>
                                          <p:spTgt spid="7"/>
                                        </p:tgtEl>
                                        <p:attrNameLst>
                                          <p:attrName>ppt_h</p:attrName>
                                        </p:attrNameLst>
                                      </p:cBhvr>
                                      <p:tavLst>
                                        <p:tav tm="0">
                                          <p:val>
                                            <p:fltVal val="0"/>
                                          </p:val>
                                        </p:tav>
                                        <p:tav tm="100000">
                                          <p:val>
                                            <p:strVal val="#ppt_h"/>
                                          </p:val>
                                        </p:tav>
                                      </p:tavLst>
                                    </p:anim>
                                    <p:animEffect transition="in" filter="fade">
                                      <p:cBhvr>
                                        <p:cTn id="33" dur="250"/>
                                        <p:tgtEl>
                                          <p:spTgt spid="7"/>
                                        </p:tgtEl>
                                      </p:cBhvr>
                                    </p:animEffect>
                                  </p:childTnLst>
                                </p:cTn>
                              </p:par>
                              <p:par>
                                <p:cTn id="34" presetID="8" presetClass="emph" presetSubtype="0" fill="hold" grpId="1" nodeType="withEffect">
                                  <p:stCondLst>
                                    <p:cond delay="500"/>
                                  </p:stCondLst>
                                  <p:childTnLst>
                                    <p:animRot by="21600000">
                                      <p:cBhvr>
                                        <p:cTn id="35" dur="3000" fill="hold"/>
                                        <p:tgtEl>
                                          <p:spTgt spid="6"/>
                                        </p:tgtEl>
                                        <p:attrNameLst>
                                          <p:attrName>r</p:attrName>
                                        </p:attrNameLst>
                                      </p:cBhvr>
                                    </p:animRot>
                                  </p:childTnLst>
                                </p:cTn>
                              </p:par>
                              <p:par>
                                <p:cTn id="36" presetID="8" presetClass="emph" presetSubtype="0" fill="hold" grpId="1" nodeType="withEffect">
                                  <p:stCondLst>
                                    <p:cond delay="500"/>
                                  </p:stCondLst>
                                  <p:childTnLst>
                                    <p:animRot by="-21600000">
                                      <p:cBhvr>
                                        <p:cTn id="37" dur="3000" fill="hold"/>
                                        <p:tgtEl>
                                          <p:spTgt spid="7"/>
                                        </p:tgtEl>
                                        <p:attrNameLst>
                                          <p:attrName>r</p:attrName>
                                        </p:attrNameLst>
                                      </p:cBhvr>
                                    </p:animRot>
                                  </p:childTnLst>
                                </p:cTn>
                              </p:par>
                              <p:par>
                                <p:cTn id="38" presetID="8" presetClass="emph" presetSubtype="0" fill="hold" grpId="1" nodeType="withEffect">
                                  <p:stCondLst>
                                    <p:cond delay="500"/>
                                  </p:stCondLst>
                                  <p:childTnLst>
                                    <p:animRot by="-21600000">
                                      <p:cBhvr>
                                        <p:cTn id="39" dur="3000" fill="hold"/>
                                        <p:tgtEl>
                                          <p:spTgt spid="5"/>
                                        </p:tgtEl>
                                        <p:attrNameLst>
                                          <p:attrName>r</p:attrName>
                                        </p:attrNameLst>
                                      </p:cBhvr>
                                    </p:animRot>
                                  </p:childTnLst>
                                </p:cTn>
                              </p:par>
                              <p:par>
                                <p:cTn id="40" presetID="8" presetClass="emph" presetSubtype="0" fill="hold" grpId="1" nodeType="withEffect">
                                  <p:stCondLst>
                                    <p:cond delay="500"/>
                                  </p:stCondLst>
                                  <p:childTnLst>
                                    <p:animRot by="21600000">
                                      <p:cBhvr>
                                        <p:cTn id="41" dur="3000" fill="hold"/>
                                        <p:tgtEl>
                                          <p:spTgt spid="8"/>
                                        </p:tgtEl>
                                        <p:attrNameLst>
                                          <p:attrName>r</p:attrName>
                                        </p:attrNameLst>
                                      </p:cBhvr>
                                    </p:animRot>
                                  </p:childTnLst>
                                </p:cTn>
                              </p:par>
                              <p:par>
                                <p:cTn id="42" presetID="2" presetClass="entr" presetSubtype="2" fill="hold" nodeType="withEffect">
                                  <p:stCondLst>
                                    <p:cond delay="750"/>
                                  </p:stCondLst>
                                  <p:childTnLst>
                                    <p:set>
                                      <p:cBhvr>
                                        <p:cTn id="43" dur="1" fill="hold">
                                          <p:stCondLst>
                                            <p:cond delay="0"/>
                                          </p:stCondLst>
                                        </p:cTn>
                                        <p:tgtEl>
                                          <p:spTgt spid="13"/>
                                        </p:tgtEl>
                                        <p:attrNameLst>
                                          <p:attrName>style.visibility</p:attrName>
                                        </p:attrNameLst>
                                      </p:cBhvr>
                                      <p:to>
                                        <p:strVal val="visible"/>
                                      </p:to>
                                    </p:set>
                                    <p:anim calcmode="lin" valueType="num">
                                      <p:cBhvr>
                                        <p:cTn id="44" dur="750" fill="hold"/>
                                        <p:tgtEl>
                                          <p:spTgt spid="13"/>
                                        </p:tgtEl>
                                        <p:attrNameLst>
                                          <p:attrName>ppt_x</p:attrName>
                                        </p:attrNameLst>
                                      </p:cBhvr>
                                      <p:tavLst>
                                        <p:tav tm="0">
                                          <p:val>
                                            <p:strVal val="1+#ppt_w/2"/>
                                          </p:val>
                                        </p:tav>
                                        <p:tav tm="100000">
                                          <p:val>
                                            <p:strVal val="#ppt_x"/>
                                          </p:val>
                                        </p:tav>
                                      </p:tavLst>
                                    </p:anim>
                                    <p:anim calcmode="lin" valueType="num">
                                      <p:cBhvr>
                                        <p:cTn id="45" dur="750" fill="hold"/>
                                        <p:tgtEl>
                                          <p:spTgt spid="13"/>
                                        </p:tgtEl>
                                        <p:attrNameLst>
                                          <p:attrName>ppt_y</p:attrName>
                                        </p:attrNameLst>
                                      </p:cBhvr>
                                      <p:tavLst>
                                        <p:tav tm="0">
                                          <p:val>
                                            <p:strVal val="#ppt_y"/>
                                          </p:val>
                                        </p:tav>
                                        <p:tav tm="100000">
                                          <p:val>
                                            <p:strVal val="#ppt_y"/>
                                          </p:val>
                                        </p:tav>
                                      </p:tavLst>
                                    </p:anim>
                                  </p:childTnLst>
                                </p:cTn>
                              </p:par>
                              <p:par>
                                <p:cTn id="46" presetID="47" presetClass="entr" presetSubtype="0" fill="hold" grpId="0" nodeType="withEffect">
                                  <p:stCondLst>
                                    <p:cond delay="1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anim calcmode="lin" valueType="num">
                                      <p:cBhvr>
                                        <p:cTn id="49" dur="250" fill="hold"/>
                                        <p:tgtEl>
                                          <p:spTgt spid="26"/>
                                        </p:tgtEl>
                                        <p:attrNameLst>
                                          <p:attrName>ppt_x</p:attrName>
                                        </p:attrNameLst>
                                      </p:cBhvr>
                                      <p:tavLst>
                                        <p:tav tm="0">
                                          <p:val>
                                            <p:strVal val="#ppt_x"/>
                                          </p:val>
                                        </p:tav>
                                        <p:tav tm="100000">
                                          <p:val>
                                            <p:strVal val="#ppt_x"/>
                                          </p:val>
                                        </p:tav>
                                      </p:tavLst>
                                    </p:anim>
                                    <p:anim calcmode="lin" valueType="num">
                                      <p:cBhvr>
                                        <p:cTn id="50" dur="250" fill="hold"/>
                                        <p:tgtEl>
                                          <p:spTgt spid="26"/>
                                        </p:tgtEl>
                                        <p:attrNameLst>
                                          <p:attrName>ppt_y</p:attrName>
                                        </p:attrNameLst>
                                      </p:cBhvr>
                                      <p:tavLst>
                                        <p:tav tm="0">
                                          <p:val>
                                            <p:strVal val="#ppt_y-.1"/>
                                          </p:val>
                                        </p:tav>
                                        <p:tav tm="100000">
                                          <p:val>
                                            <p:strVal val="#ppt_y"/>
                                          </p:val>
                                        </p:tav>
                                      </p:tavLst>
                                    </p:anim>
                                  </p:childTnLst>
                                </p:cTn>
                              </p:par>
                              <p:par>
                                <p:cTn id="51" presetID="2" presetClass="entr" presetSubtype="2" fill="hold" nodeType="withEffect">
                                  <p:stCondLst>
                                    <p:cond delay="1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750" fill="hold"/>
                                        <p:tgtEl>
                                          <p:spTgt spid="17"/>
                                        </p:tgtEl>
                                        <p:attrNameLst>
                                          <p:attrName>ppt_x</p:attrName>
                                        </p:attrNameLst>
                                      </p:cBhvr>
                                      <p:tavLst>
                                        <p:tav tm="0">
                                          <p:val>
                                            <p:strVal val="1+#ppt_w/2"/>
                                          </p:val>
                                        </p:tav>
                                        <p:tav tm="100000">
                                          <p:val>
                                            <p:strVal val="#ppt_x"/>
                                          </p:val>
                                        </p:tav>
                                      </p:tavLst>
                                    </p:anim>
                                    <p:anim calcmode="lin" valueType="num">
                                      <p:cBhvr>
                                        <p:cTn id="54" dur="750" fill="hold"/>
                                        <p:tgtEl>
                                          <p:spTgt spid="17"/>
                                        </p:tgtEl>
                                        <p:attrNameLst>
                                          <p:attrName>ppt_y</p:attrName>
                                        </p:attrNameLst>
                                      </p:cBhvr>
                                      <p:tavLst>
                                        <p:tav tm="0">
                                          <p:val>
                                            <p:strVal val="#ppt_y"/>
                                          </p:val>
                                        </p:tav>
                                        <p:tav tm="100000">
                                          <p:val>
                                            <p:strVal val="#ppt_y"/>
                                          </p:val>
                                        </p:tav>
                                      </p:tavLst>
                                    </p:anim>
                                  </p:childTnLst>
                                </p:cTn>
                              </p:par>
                              <p:par>
                                <p:cTn id="55" presetID="47" presetClass="entr" presetSubtype="0" fill="hold" grpId="0" nodeType="withEffect">
                                  <p:stCondLst>
                                    <p:cond delay="225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250"/>
                                        <p:tgtEl>
                                          <p:spTgt spid="28"/>
                                        </p:tgtEl>
                                      </p:cBhvr>
                                    </p:animEffect>
                                    <p:anim calcmode="lin" valueType="num">
                                      <p:cBhvr>
                                        <p:cTn id="58" dur="250" fill="hold"/>
                                        <p:tgtEl>
                                          <p:spTgt spid="28"/>
                                        </p:tgtEl>
                                        <p:attrNameLst>
                                          <p:attrName>ppt_x</p:attrName>
                                        </p:attrNameLst>
                                      </p:cBhvr>
                                      <p:tavLst>
                                        <p:tav tm="0">
                                          <p:val>
                                            <p:strVal val="#ppt_x"/>
                                          </p:val>
                                        </p:tav>
                                        <p:tav tm="100000">
                                          <p:val>
                                            <p:strVal val="#ppt_x"/>
                                          </p:val>
                                        </p:tav>
                                      </p:tavLst>
                                    </p:anim>
                                    <p:anim calcmode="lin" valueType="num">
                                      <p:cBhvr>
                                        <p:cTn id="59" dur="250" fill="hold"/>
                                        <p:tgtEl>
                                          <p:spTgt spid="28"/>
                                        </p:tgtEl>
                                        <p:attrNameLst>
                                          <p:attrName>ppt_y</p:attrName>
                                        </p:attrNameLst>
                                      </p:cBhvr>
                                      <p:tavLst>
                                        <p:tav tm="0">
                                          <p:val>
                                            <p:strVal val="#ppt_y-.1"/>
                                          </p:val>
                                        </p:tav>
                                        <p:tav tm="100000">
                                          <p:val>
                                            <p:strVal val="#ppt_y"/>
                                          </p:val>
                                        </p:tav>
                                      </p:tavLst>
                                    </p:anim>
                                  </p:childTnLst>
                                </p:cTn>
                              </p:par>
                              <p:par>
                                <p:cTn id="60" presetID="2" presetClass="entr" presetSubtype="2" fill="hold" nodeType="withEffect">
                                  <p:stCondLst>
                                    <p:cond delay="2250"/>
                                  </p:stCondLst>
                                  <p:childTnLst>
                                    <p:set>
                                      <p:cBhvr>
                                        <p:cTn id="61" dur="1" fill="hold">
                                          <p:stCondLst>
                                            <p:cond delay="0"/>
                                          </p:stCondLst>
                                        </p:cTn>
                                        <p:tgtEl>
                                          <p:spTgt spid="21"/>
                                        </p:tgtEl>
                                        <p:attrNameLst>
                                          <p:attrName>style.visibility</p:attrName>
                                        </p:attrNameLst>
                                      </p:cBhvr>
                                      <p:to>
                                        <p:strVal val="visible"/>
                                      </p:to>
                                    </p:set>
                                    <p:anim calcmode="lin" valueType="num">
                                      <p:cBhvr>
                                        <p:cTn id="62" dur="750" fill="hold"/>
                                        <p:tgtEl>
                                          <p:spTgt spid="21"/>
                                        </p:tgtEl>
                                        <p:attrNameLst>
                                          <p:attrName>ppt_x</p:attrName>
                                        </p:attrNameLst>
                                      </p:cBhvr>
                                      <p:tavLst>
                                        <p:tav tm="0">
                                          <p:val>
                                            <p:strVal val="1+#ppt_w/2"/>
                                          </p:val>
                                        </p:tav>
                                        <p:tav tm="100000">
                                          <p:val>
                                            <p:strVal val="#ppt_x"/>
                                          </p:val>
                                        </p:tav>
                                      </p:tavLst>
                                    </p:anim>
                                    <p:anim calcmode="lin" valueType="num">
                                      <p:cBhvr>
                                        <p:cTn id="63" dur="750" fill="hold"/>
                                        <p:tgtEl>
                                          <p:spTgt spid="21"/>
                                        </p:tgtEl>
                                        <p:attrNameLst>
                                          <p:attrName>ppt_y</p:attrName>
                                        </p:attrNameLst>
                                      </p:cBhvr>
                                      <p:tavLst>
                                        <p:tav tm="0">
                                          <p:val>
                                            <p:strVal val="#ppt_y"/>
                                          </p:val>
                                        </p:tav>
                                        <p:tav tm="100000">
                                          <p:val>
                                            <p:strVal val="#ppt_y"/>
                                          </p:val>
                                        </p:tav>
                                      </p:tavLst>
                                    </p:anim>
                                  </p:childTnLst>
                                </p:cTn>
                              </p:par>
                              <p:par>
                                <p:cTn id="64" presetID="47" presetClass="entr" presetSubtype="0" fill="hold" grpId="0" nodeType="withEffect">
                                  <p:stCondLst>
                                    <p:cond delay="30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50"/>
                                        <p:tgtEl>
                                          <p:spTgt spid="29"/>
                                        </p:tgtEl>
                                      </p:cBhvr>
                                    </p:animEffect>
                                    <p:anim calcmode="lin" valueType="num">
                                      <p:cBhvr>
                                        <p:cTn id="67" dur="250" fill="hold"/>
                                        <p:tgtEl>
                                          <p:spTgt spid="29"/>
                                        </p:tgtEl>
                                        <p:attrNameLst>
                                          <p:attrName>ppt_x</p:attrName>
                                        </p:attrNameLst>
                                      </p:cBhvr>
                                      <p:tavLst>
                                        <p:tav tm="0">
                                          <p:val>
                                            <p:strVal val="#ppt_x"/>
                                          </p:val>
                                        </p:tav>
                                        <p:tav tm="100000">
                                          <p:val>
                                            <p:strVal val="#ppt_x"/>
                                          </p:val>
                                        </p:tav>
                                      </p:tavLst>
                                    </p:anim>
                                    <p:anim calcmode="lin" valueType="num">
                                      <p:cBhvr>
                                        <p:cTn id="68"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26"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46695" y="2857021"/>
            <a:ext cx="1627582" cy="1385713"/>
            <a:chOff x="4208894" y="3762612"/>
            <a:chExt cx="1822450" cy="1551623"/>
          </a:xfrm>
        </p:grpSpPr>
        <p:sp>
          <p:nvSpPr>
            <p:cNvPr id="6" name="等腰三角形 5"/>
            <p:cNvSpPr/>
            <p:nvPr/>
          </p:nvSpPr>
          <p:spPr>
            <a:xfrm rot="10800000">
              <a:off x="4208894" y="3762612"/>
              <a:ext cx="1822450" cy="1551623"/>
            </a:xfrm>
            <a:prstGeom prst="triangle">
              <a:avLst/>
            </a:prstGeom>
            <a:solidFill>
              <a:schemeClr val="accent1"/>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endParaRPr>
            </a:p>
          </p:txBody>
        </p:sp>
        <p:sp>
          <p:nvSpPr>
            <p:cNvPr id="7" name="TextBox 3"/>
            <p:cNvSpPr txBox="1"/>
            <p:nvPr/>
          </p:nvSpPr>
          <p:spPr>
            <a:xfrm>
              <a:off x="4711452" y="3969357"/>
              <a:ext cx="824027" cy="653435"/>
            </a:xfrm>
            <a:prstGeom prst="rect">
              <a:avLst/>
            </a:prstGeom>
          </p:spPr>
          <p:txBody>
            <a:bodyPr wrap="square" rtlCol="0">
              <a:spAutoFit/>
            </a:bodyPr>
            <a:lstStyle/>
            <a:p>
              <a:pPr algn="ctr">
                <a:defRPr/>
              </a:pPr>
              <a:r>
                <a:rPr lang="zh-CN" altLang="en-US" sz="1600" kern="0" dirty="0">
                  <a:solidFill>
                    <a:srgbClr val="F8F8F8"/>
                  </a:solidFill>
                  <a:latin typeface="Montserrat" panose="00000500000000000000" charset="0"/>
                  <a:ea typeface="Montserrat" panose="00000500000000000000" charset="0"/>
                  <a:cs typeface="Montserrat" panose="00000500000000000000" charset="0"/>
                </a:rPr>
                <a:t>Title</a:t>
              </a:r>
              <a:endParaRPr lang="en-US" altLang="zh-CN" sz="1600" kern="0" dirty="0">
                <a:solidFill>
                  <a:srgbClr val="F8F8F8"/>
                </a:solidFill>
                <a:latin typeface="Montserrat" panose="00000500000000000000" charset="0"/>
                <a:ea typeface="Montserrat" panose="00000500000000000000" charset="0"/>
                <a:cs typeface="Montserrat" panose="00000500000000000000" charset="0"/>
              </a:endParaRPr>
            </a:p>
            <a:p>
              <a:pPr algn="ctr">
                <a:defRPr/>
              </a:pPr>
              <a:r>
                <a:rPr lang="en-US" altLang="zh-CN" sz="1600" kern="0" dirty="0">
                  <a:solidFill>
                    <a:srgbClr val="F8F8F8"/>
                  </a:solidFill>
                  <a:latin typeface="Montserrat" panose="00000500000000000000" charset="0"/>
                  <a:ea typeface="Montserrat" panose="00000500000000000000" charset="0"/>
                  <a:cs typeface="Montserrat" panose="00000500000000000000" charset="0"/>
                </a:rPr>
                <a:t>Text</a:t>
              </a:r>
            </a:p>
          </p:txBody>
        </p:sp>
      </p:grpSp>
      <p:grpSp>
        <p:nvGrpSpPr>
          <p:cNvPr id="8" name="组合 7"/>
          <p:cNvGrpSpPr/>
          <p:nvPr/>
        </p:nvGrpSpPr>
        <p:grpSpPr>
          <a:xfrm>
            <a:off x="4567339" y="2959797"/>
            <a:ext cx="1576321" cy="1340149"/>
            <a:chOff x="5237842" y="4004098"/>
            <a:chExt cx="1765052" cy="1500603"/>
          </a:xfrm>
        </p:grpSpPr>
        <p:sp>
          <p:nvSpPr>
            <p:cNvPr id="9"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2"/>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endParaRPr>
            </a:p>
          </p:txBody>
        </p:sp>
        <p:sp>
          <p:nvSpPr>
            <p:cNvPr id="10" name="TextBox 6"/>
            <p:cNvSpPr txBox="1"/>
            <p:nvPr/>
          </p:nvSpPr>
          <p:spPr>
            <a:xfrm>
              <a:off x="5996004" y="4958700"/>
              <a:ext cx="669788" cy="377556"/>
            </a:xfrm>
            <a:prstGeom prst="rect">
              <a:avLst/>
            </a:prstGeom>
            <a:noFill/>
          </p:spPr>
          <p:txBody>
            <a:bodyPr wrap="none" rtlCol="0">
              <a:spAutoFit/>
            </a:bodyPr>
            <a:lstStyle/>
            <a:p>
              <a:pPr algn="ctr">
                <a:defRPr/>
              </a:pPr>
              <a:r>
                <a:rPr lang="zh-CN" altLang="en-US" sz="1600" kern="0" dirty="0">
                  <a:solidFill>
                    <a:srgbClr val="FFFFFF"/>
                  </a:solidFill>
                  <a:latin typeface="Montserrat" panose="00000500000000000000" charset="0"/>
                  <a:ea typeface="Montserrat" panose="00000500000000000000" charset="0"/>
                  <a:cs typeface="Montserrat" panose="00000500000000000000" charset="0"/>
                </a:rPr>
                <a:t>Title</a:t>
              </a:r>
            </a:p>
          </p:txBody>
        </p:sp>
      </p:grpSp>
      <p:grpSp>
        <p:nvGrpSpPr>
          <p:cNvPr id="11" name="组合 10"/>
          <p:cNvGrpSpPr/>
          <p:nvPr/>
        </p:nvGrpSpPr>
        <p:grpSpPr>
          <a:xfrm>
            <a:off x="3581865" y="1348208"/>
            <a:ext cx="1604674" cy="1311991"/>
            <a:chOff x="4244067" y="2343574"/>
            <a:chExt cx="1796802" cy="1469072"/>
          </a:xfrm>
        </p:grpSpPr>
        <p:sp>
          <p:nvSpPr>
            <p:cNvPr id="12"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2"/>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endParaRPr>
            </a:p>
          </p:txBody>
        </p:sp>
        <p:sp>
          <p:nvSpPr>
            <p:cNvPr id="13" name="TextBox 9"/>
            <p:cNvSpPr txBox="1"/>
            <p:nvPr/>
          </p:nvSpPr>
          <p:spPr>
            <a:xfrm>
              <a:off x="4799668" y="3047006"/>
              <a:ext cx="669789" cy="377555"/>
            </a:xfrm>
            <a:prstGeom prst="rect">
              <a:avLst/>
            </a:prstGeom>
            <a:noFill/>
          </p:spPr>
          <p:txBody>
            <a:bodyPr wrap="none" rtlCol="0">
              <a:spAutoFit/>
            </a:bodyPr>
            <a:lstStyle/>
            <a:p>
              <a:pPr algn="ctr">
                <a:defRPr/>
              </a:pPr>
              <a:r>
                <a:rPr lang="zh-CN" altLang="en-US" sz="1600" kern="0" dirty="0">
                  <a:solidFill>
                    <a:srgbClr val="FFFFFF"/>
                  </a:solidFill>
                  <a:latin typeface="Montserrat" panose="00000500000000000000" charset="0"/>
                  <a:ea typeface="Montserrat" panose="00000500000000000000" charset="0"/>
                  <a:cs typeface="Montserrat" panose="00000500000000000000" charset="0"/>
                </a:rPr>
                <a:t>Title</a:t>
              </a:r>
            </a:p>
          </p:txBody>
        </p:sp>
      </p:grpSp>
      <p:grpSp>
        <p:nvGrpSpPr>
          <p:cNvPr id="14" name="组合 13"/>
          <p:cNvGrpSpPr/>
          <p:nvPr/>
        </p:nvGrpSpPr>
        <p:grpSpPr>
          <a:xfrm>
            <a:off x="2613495" y="2959797"/>
            <a:ext cx="1576321" cy="1340149"/>
            <a:chOff x="3275692" y="4004098"/>
            <a:chExt cx="1765052" cy="1500603"/>
          </a:xfrm>
        </p:grpSpPr>
        <p:sp>
          <p:nvSpPr>
            <p:cNvPr id="15"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1"/>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endParaRPr>
            </a:p>
          </p:txBody>
        </p:sp>
        <p:sp>
          <p:nvSpPr>
            <p:cNvPr id="16" name="TextBox 12"/>
            <p:cNvSpPr txBox="1"/>
            <p:nvPr/>
          </p:nvSpPr>
          <p:spPr>
            <a:xfrm>
              <a:off x="3621205" y="4936591"/>
              <a:ext cx="669788" cy="377556"/>
            </a:xfrm>
            <a:prstGeom prst="rect">
              <a:avLst/>
            </a:prstGeom>
            <a:noFill/>
          </p:spPr>
          <p:txBody>
            <a:bodyPr wrap="none" rtlCol="0">
              <a:spAutoFit/>
            </a:bodyPr>
            <a:lstStyle/>
            <a:p>
              <a:pPr algn="ctr">
                <a:defRPr/>
              </a:pPr>
              <a:r>
                <a:rPr lang="zh-CN" altLang="en-US" sz="1600" kern="0" dirty="0">
                  <a:solidFill>
                    <a:srgbClr val="FFFFFF"/>
                  </a:solidFill>
                  <a:latin typeface="Montserrat" panose="00000500000000000000" charset="0"/>
                  <a:ea typeface="Montserrat" panose="00000500000000000000" charset="0"/>
                  <a:cs typeface="Montserrat" panose="00000500000000000000" charset="0"/>
                </a:rPr>
                <a:t>Title</a:t>
              </a:r>
            </a:p>
          </p:txBody>
        </p:sp>
      </p:grpSp>
      <p:cxnSp>
        <p:nvCxnSpPr>
          <p:cNvPr id="20" name="直接连接符 19"/>
          <p:cNvCxnSpPr/>
          <p:nvPr/>
        </p:nvCxnSpPr>
        <p:spPr>
          <a:xfrm flipH="1">
            <a:off x="4999387" y="2437267"/>
            <a:ext cx="2548069" cy="0"/>
          </a:xfrm>
          <a:prstGeom prst="line">
            <a:avLst/>
          </a:prstGeom>
          <a:noFill/>
          <a:ln w="12700" cap="flat" cmpd="sng" algn="ctr">
            <a:solidFill>
              <a:schemeClr val="bg1">
                <a:lumMod val="50000"/>
              </a:schemeClr>
            </a:solidFill>
            <a:prstDash val="sysDot"/>
            <a:headEnd type="oval"/>
            <a:tailEnd type="oval"/>
          </a:ln>
          <a:effectLst/>
        </p:spPr>
      </p:cxnSp>
      <p:cxnSp>
        <p:nvCxnSpPr>
          <p:cNvPr id="29" name="直接连接符 28"/>
          <p:cNvCxnSpPr/>
          <p:nvPr/>
        </p:nvCxnSpPr>
        <p:spPr>
          <a:xfrm flipH="1">
            <a:off x="611560" y="3619940"/>
            <a:ext cx="2593242" cy="0"/>
          </a:xfrm>
          <a:prstGeom prst="line">
            <a:avLst/>
          </a:prstGeom>
          <a:noFill/>
          <a:ln w="12700" cap="flat" cmpd="sng" algn="ctr">
            <a:solidFill>
              <a:schemeClr val="bg1">
                <a:lumMod val="50000"/>
              </a:schemeClr>
            </a:solidFill>
            <a:prstDash val="sysDot"/>
            <a:headEnd type="oval"/>
            <a:tailEnd type="oval"/>
          </a:ln>
          <a:effectLst/>
        </p:spPr>
      </p:cxnSp>
      <p:cxnSp>
        <p:nvCxnSpPr>
          <p:cNvPr id="35" name="直接连接符 34"/>
          <p:cNvCxnSpPr/>
          <p:nvPr/>
        </p:nvCxnSpPr>
        <p:spPr>
          <a:xfrm flipH="1">
            <a:off x="5927177" y="4072961"/>
            <a:ext cx="2548069" cy="0"/>
          </a:xfrm>
          <a:prstGeom prst="line">
            <a:avLst/>
          </a:prstGeom>
          <a:noFill/>
          <a:ln w="12700" cap="flat" cmpd="sng" algn="ctr">
            <a:solidFill>
              <a:schemeClr val="bg1">
                <a:lumMod val="50000"/>
              </a:schemeClr>
            </a:solidFill>
            <a:prstDash val="sysDot"/>
            <a:headEnd type="oval"/>
            <a:tailEnd type="oval"/>
          </a:ln>
          <a:effectLst/>
        </p:spPr>
      </p:cxnSp>
      <p:sp>
        <p:nvSpPr>
          <p:cNvPr id="38" name="TextBox 11"/>
          <p:cNvSpPr txBox="1">
            <a:spLocks noChangeArrowheads="1"/>
          </p:cNvSpPr>
          <p:nvPr/>
        </p:nvSpPr>
        <p:spPr bwMode="auto">
          <a:xfrm flipH="1">
            <a:off x="613410" y="2870200"/>
            <a:ext cx="2486025"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9" name="TextBox 11"/>
          <p:cNvSpPr txBox="1">
            <a:spLocks noChangeArrowheads="1"/>
          </p:cNvSpPr>
          <p:nvPr/>
        </p:nvSpPr>
        <p:spPr bwMode="auto">
          <a:xfrm flipH="1">
            <a:off x="612973" y="2575682"/>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0" name="TextBox 11"/>
          <p:cNvSpPr txBox="1">
            <a:spLocks noChangeArrowheads="1"/>
          </p:cNvSpPr>
          <p:nvPr/>
        </p:nvSpPr>
        <p:spPr bwMode="auto">
          <a:xfrm flipH="1">
            <a:off x="5026660" y="1642745"/>
            <a:ext cx="246888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1" name="TextBox 11"/>
          <p:cNvSpPr txBox="1">
            <a:spLocks noChangeArrowheads="1"/>
          </p:cNvSpPr>
          <p:nvPr/>
        </p:nvSpPr>
        <p:spPr bwMode="auto">
          <a:xfrm flipH="1">
            <a:off x="5026648" y="134820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2" name="TextBox 11"/>
          <p:cNvSpPr txBox="1">
            <a:spLocks noChangeArrowheads="1"/>
          </p:cNvSpPr>
          <p:nvPr/>
        </p:nvSpPr>
        <p:spPr bwMode="auto">
          <a:xfrm flipH="1">
            <a:off x="5960110" y="3333115"/>
            <a:ext cx="2528570" cy="67183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3" name="TextBox 11"/>
          <p:cNvSpPr txBox="1">
            <a:spLocks noChangeArrowheads="1"/>
          </p:cNvSpPr>
          <p:nvPr/>
        </p:nvSpPr>
        <p:spPr bwMode="auto">
          <a:xfrm flipH="1">
            <a:off x="5960232" y="3038164"/>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17" name="标题 2">
            <a:extLst>
              <a:ext uri="{FF2B5EF4-FFF2-40B4-BE49-F238E27FC236}">
                <a16:creationId xmlns:a16="http://schemas.microsoft.com/office/drawing/2014/main" id="{EF6F2888-C832-E24F-AA6A-1C1DC1BD752E}"/>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9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par>
                                <p:cTn id="18" presetID="49" presetClass="path" presetSubtype="0" accel="50000" decel="50000" fill="hold" nodeType="withEffect">
                                  <p:stCondLst>
                                    <p:cond delay="0"/>
                                  </p:stCondLst>
                                  <p:childTnLst>
                                    <p:animMotion origin="layout" path="M 0.00031 0.00023 L -0.09464 -0.04669 " pathEditMode="relative" rAng="0" ptsTypes="AA">
                                      <p:cBhvr>
                                        <p:cTn id="19" dur="750" spd="-100000" fill="hold"/>
                                        <p:tgtEl>
                                          <p:spTgt spid="8"/>
                                        </p:tgtEl>
                                        <p:attrNameLst>
                                          <p:attrName>ppt_x</p:attrName>
                                          <p:attrName>ppt_y</p:attrName>
                                        </p:attrNameLst>
                                      </p:cBhvr>
                                      <p:rCtr x="-4755" y="-2358"/>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childTnLst>
                                </p:cTn>
                              </p:par>
                              <p:par>
                                <p:cTn id="24" presetID="49" presetClass="path" presetSubtype="0" accel="50000" decel="50000" fill="hold" nodeType="withEffect">
                                  <p:stCondLst>
                                    <p:cond delay="0"/>
                                  </p:stCondLst>
                                  <p:childTnLst>
                                    <p:animMotion origin="layout" path="M 0.00061 0.00046 L 0.09618 -0.04669 " pathEditMode="relative" rAng="0" ptsTypes="AA">
                                      <p:cBhvr>
                                        <p:cTn id="25" dur="750" spd="-100000" fill="hold"/>
                                        <p:tgtEl>
                                          <p:spTgt spid="14"/>
                                        </p:tgtEl>
                                        <p:attrNameLst>
                                          <p:attrName>ppt_x</p:attrName>
                                          <p:attrName>ppt_y</p:attrName>
                                        </p:attrNameLst>
                                      </p:cBhvr>
                                      <p:rCtr x="4771" y="-2358"/>
                                    </p:animMotion>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right)">
                                      <p:cBhvr>
                                        <p:cTn id="29" dur="500"/>
                                        <p:tgtEl>
                                          <p:spTgt spid="29"/>
                                        </p:tgtEl>
                                      </p:cBhvr>
                                    </p:animEffect>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9"/>
                                        </p:tgtEl>
                                        <p:attrNameLst>
                                          <p:attrName>ppt_y</p:attrName>
                                        </p:attrNameLst>
                                      </p:cBhvr>
                                      <p:tavLst>
                                        <p:tav tm="0">
                                          <p:val>
                                            <p:strVal val="#ppt_y"/>
                                          </p:val>
                                        </p:tav>
                                        <p:tav tm="100000">
                                          <p:val>
                                            <p:strVal val="#ppt_y"/>
                                          </p:val>
                                        </p:tav>
                                      </p:tavLst>
                                    </p:anim>
                                    <p:anim calcmode="lin" valueType="num">
                                      <p:cBhvr>
                                        <p:cTn id="35"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9"/>
                                        </p:tgtEl>
                                      </p:cBhvr>
                                    </p:animEffect>
                                  </p:childTnLst>
                                </p:cTn>
                              </p:par>
                              <p:par>
                                <p:cTn id="38" presetID="22" presetClass="entr" presetSubtype="8" fill="hold" grpId="0" nodeType="withEffect">
                                  <p:stCondLst>
                                    <p:cond delay="45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1000"/>
                                        <p:tgtEl>
                                          <p:spTgt spid="38"/>
                                        </p:tgtEl>
                                      </p:cBhvr>
                                    </p:animEffect>
                                  </p:childTnLst>
                                </p:cTn>
                              </p:par>
                            </p:childTnLst>
                          </p:cTn>
                        </p:par>
                        <p:par>
                          <p:cTn id="41" fill="hold">
                            <p:stCondLst>
                              <p:cond delay="4949"/>
                            </p:stCondLst>
                            <p:childTnLst>
                              <p:par>
                                <p:cTn id="42" presetID="2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44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1"/>
                                        </p:tgtEl>
                                        <p:attrNameLst>
                                          <p:attrName>ppt_y</p:attrName>
                                        </p:attrNameLst>
                                      </p:cBhvr>
                                      <p:tavLst>
                                        <p:tav tm="0">
                                          <p:val>
                                            <p:strVal val="#ppt_y"/>
                                          </p:val>
                                        </p:tav>
                                        <p:tav tm="100000">
                                          <p:val>
                                            <p:strVal val="#ppt_y"/>
                                          </p:val>
                                        </p:tav>
                                      </p:tavLst>
                                    </p:anim>
                                    <p:anim calcmode="lin" valueType="num">
                                      <p:cBhvr>
                                        <p:cTn id="50"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1"/>
                                        </p:tgtEl>
                                      </p:cBhvr>
                                    </p:animEffect>
                                  </p:childTnLst>
                                </p:cTn>
                              </p:par>
                              <p:par>
                                <p:cTn id="53" presetID="22" presetClass="entr" presetSubtype="8" fill="hold" grpId="0" nodeType="withEffect">
                                  <p:stCondLst>
                                    <p:cond delay="45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1000"/>
                                        <p:tgtEl>
                                          <p:spTgt spid="40"/>
                                        </p:tgtEl>
                                      </p:cBhvr>
                                    </p:animEffect>
                                  </p:childTnLst>
                                </p:cTn>
                              </p:par>
                            </p:childTnLst>
                          </p:cTn>
                        </p:par>
                        <p:par>
                          <p:cTn id="56" fill="hold">
                            <p:stCondLst>
                              <p:cond delay="690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4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3"/>
                                        </p:tgtEl>
                                        <p:attrNameLst>
                                          <p:attrName>ppt_y</p:attrName>
                                        </p:attrNameLst>
                                      </p:cBhvr>
                                      <p:tavLst>
                                        <p:tav tm="0">
                                          <p:val>
                                            <p:strVal val="#ppt_y"/>
                                          </p:val>
                                        </p:tav>
                                        <p:tav tm="100000">
                                          <p:val>
                                            <p:strVal val="#ppt_y"/>
                                          </p:val>
                                        </p:tav>
                                      </p:tavLst>
                                    </p:anim>
                                    <p:anim calcmode="lin" valueType="num">
                                      <p:cBhvr>
                                        <p:cTn id="6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3"/>
                                        </p:tgtEl>
                                      </p:cBhvr>
                                    </p:animEffect>
                                  </p:childTnLst>
                                </p:cTn>
                              </p:par>
                              <p:par>
                                <p:cTn id="68" presetID="22" presetClass="entr" presetSubtype="8" fill="hold" grpId="0" nodeType="withEffect">
                                  <p:stCondLst>
                                    <p:cond delay="45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p:bldP spid="40" grpId="0" bldLvl="0" animBg="1"/>
      <p:bldP spid="41" grpId="0"/>
      <p:bldP spid="42" grpId="0" bldLvl="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576" y="2354316"/>
            <a:ext cx="1565543" cy="798390"/>
            <a:chOff x="755576" y="2354316"/>
            <a:chExt cx="1565543" cy="798390"/>
          </a:xfrm>
        </p:grpSpPr>
        <p:sp>
          <p:nvSpPr>
            <p:cNvPr id="16" name="AutoShape 15"/>
            <p:cNvSpPr>
              <a:spLocks noChangeArrowheads="1"/>
            </p:cNvSpPr>
            <p:nvPr/>
          </p:nvSpPr>
          <p:spPr bwMode="auto">
            <a:xfrm>
              <a:off x="755576" y="2354316"/>
              <a:ext cx="1565543" cy="798390"/>
            </a:xfrm>
            <a:prstGeom prst="homePlate">
              <a:avLst>
                <a:gd name="adj" fmla="val 33678"/>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latin typeface="Montserrat" panose="00000500000000000000" charset="0"/>
                <a:ea typeface="Montserrat" panose="00000500000000000000" charset="0"/>
                <a:cs typeface="Montserrat" panose="00000500000000000000" charset="0"/>
              </a:endParaRPr>
            </a:p>
          </p:txBody>
        </p:sp>
        <p:sp>
          <p:nvSpPr>
            <p:cNvPr id="11" name="WordArt 20"/>
            <p:cNvSpPr>
              <a:spLocks noChangeArrowheads="1" noChangeShapeType="1"/>
            </p:cNvSpPr>
            <p:nvPr/>
          </p:nvSpPr>
          <p:spPr bwMode="auto">
            <a:xfrm>
              <a:off x="1043608" y="2591511"/>
              <a:ext cx="864000" cy="324000"/>
            </a:xfrm>
            <a:prstGeom prst="rect">
              <a:avLst/>
            </a:prstGeom>
            <a:extLst>
              <a:ext uri="{AF507438-7753-43E0-B8FC-AC1667EBCBE1}">
                <a14:hiddenEffects xmlns:a14="http://schemas.microsoft.com/office/drawing/2010/main">
                  <a:effectLst/>
                </a14:hiddenEffects>
              </a:ext>
            </a:extLst>
          </p:spPr>
          <p:txBody>
            <a:bodyPr wrap="none" fromWordArt="1"/>
            <a:lstStyle/>
            <a:p>
              <a:pPr algn="ctr">
                <a:defRPr/>
              </a:pPr>
              <a:r>
                <a:rPr lang="zh-CN" altLang="en-US" sz="1400" b="1" kern="0" dirty="0">
                  <a:ln w="9525" cmpd="sng">
                    <a:noFill/>
                    <a:round/>
                  </a:ln>
                  <a:solidFill>
                    <a:schemeClr val="bg1"/>
                  </a:solidFill>
                  <a:latin typeface="Montserrat" panose="00000500000000000000" charset="0"/>
                  <a:ea typeface="Montserrat" panose="00000500000000000000" charset="0"/>
                  <a:cs typeface="Montserrat" panose="00000500000000000000" charset="0"/>
                </a:rPr>
                <a:t>Title Text</a:t>
              </a:r>
            </a:p>
          </p:txBody>
        </p:sp>
      </p:grpSp>
      <p:grpSp>
        <p:nvGrpSpPr>
          <p:cNvPr id="4" name="组合 3"/>
          <p:cNvGrpSpPr/>
          <p:nvPr/>
        </p:nvGrpSpPr>
        <p:grpSpPr>
          <a:xfrm>
            <a:off x="2110492" y="2354316"/>
            <a:ext cx="1565543" cy="798390"/>
            <a:chOff x="2147342" y="2354316"/>
            <a:chExt cx="1565543" cy="798390"/>
          </a:xfrm>
        </p:grpSpPr>
        <p:sp>
          <p:nvSpPr>
            <p:cNvPr id="17" name="AutoShape 16"/>
            <p:cNvSpPr>
              <a:spLocks noChangeArrowheads="1"/>
            </p:cNvSpPr>
            <p:nvPr/>
          </p:nvSpPr>
          <p:spPr bwMode="auto">
            <a:xfrm>
              <a:off x="2147342" y="2354316"/>
              <a:ext cx="1565543" cy="798390"/>
            </a:xfrm>
            <a:prstGeom prst="chevron">
              <a:avLst>
                <a:gd name="adj" fmla="val 33678"/>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latin typeface="Montserrat" panose="00000500000000000000" charset="0"/>
                <a:ea typeface="Montserrat" panose="00000500000000000000" charset="0"/>
                <a:cs typeface="Montserrat" panose="00000500000000000000" charset="0"/>
              </a:endParaRPr>
            </a:p>
          </p:txBody>
        </p:sp>
        <p:sp>
          <p:nvSpPr>
            <p:cNvPr id="12" name="WordArt 21"/>
            <p:cNvSpPr>
              <a:spLocks noChangeArrowheads="1" noChangeShapeType="1"/>
            </p:cNvSpPr>
            <p:nvPr/>
          </p:nvSpPr>
          <p:spPr bwMode="auto">
            <a:xfrm>
              <a:off x="2648610"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sz="1400" b="1" dirty="0">
                  <a:solidFill>
                    <a:schemeClr val="bg1"/>
                  </a:solidFill>
                  <a:latin typeface="Montserrat" panose="00000500000000000000" charset="0"/>
                  <a:ea typeface="Montserrat" panose="00000500000000000000" charset="0"/>
                  <a:cs typeface="Montserrat" panose="00000500000000000000" charset="0"/>
                </a:rPr>
                <a:t>Title Text</a:t>
              </a:r>
            </a:p>
          </p:txBody>
        </p:sp>
      </p:grpSp>
      <p:grpSp>
        <p:nvGrpSpPr>
          <p:cNvPr id="21" name="组合 20"/>
          <p:cNvGrpSpPr/>
          <p:nvPr/>
        </p:nvGrpSpPr>
        <p:grpSpPr>
          <a:xfrm>
            <a:off x="3465408" y="2354316"/>
            <a:ext cx="1565543" cy="798390"/>
            <a:chOff x="3501870" y="2354316"/>
            <a:chExt cx="1565543" cy="798390"/>
          </a:xfrm>
        </p:grpSpPr>
        <p:sp>
          <p:nvSpPr>
            <p:cNvPr id="18" name="AutoShape 17"/>
            <p:cNvSpPr>
              <a:spLocks noChangeArrowheads="1"/>
            </p:cNvSpPr>
            <p:nvPr/>
          </p:nvSpPr>
          <p:spPr bwMode="auto">
            <a:xfrm>
              <a:off x="3501870" y="2354316"/>
              <a:ext cx="1565543" cy="798390"/>
            </a:xfrm>
            <a:prstGeom prst="chevron">
              <a:avLst>
                <a:gd name="adj" fmla="val 33678"/>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latin typeface="Montserrat" panose="00000500000000000000" charset="0"/>
                <a:ea typeface="Montserrat" panose="00000500000000000000" charset="0"/>
                <a:cs typeface="Montserrat" panose="00000500000000000000" charset="0"/>
              </a:endParaRPr>
            </a:p>
          </p:txBody>
        </p:sp>
        <p:sp>
          <p:nvSpPr>
            <p:cNvPr id="13" name="WordArt 22"/>
            <p:cNvSpPr>
              <a:spLocks noChangeArrowheads="1" noChangeShapeType="1"/>
            </p:cNvSpPr>
            <p:nvPr/>
          </p:nvSpPr>
          <p:spPr bwMode="auto">
            <a:xfrm>
              <a:off x="4016296" y="2591511"/>
              <a:ext cx="864000" cy="324000"/>
            </a:xfrm>
            <a:prstGeom prst="rect">
              <a:avLst/>
            </a:prstGeom>
            <a:extLst>
              <a:ext uri="{AF507438-7753-43E0-B8FC-AC1667EBCBE1}">
                <a14:hiddenEffects xmlns:a14="http://schemas.microsoft.com/office/drawing/2010/main">
                  <a:effectLst/>
                </a14:hiddenEffects>
              </a:ext>
            </a:extLst>
          </p:spPr>
          <p:txBody>
            <a:bodyPr wrap="none" fromWordArt="1"/>
            <a:lstStyle/>
            <a:p>
              <a:pPr algn="ctr">
                <a:defRPr/>
              </a:pPr>
              <a:r>
                <a:rPr lang="zh-CN" altLang="en-US" sz="1400" b="1" kern="0" dirty="0">
                  <a:ln w="9525" cmpd="sng">
                    <a:noFill/>
                    <a:round/>
                  </a:ln>
                  <a:solidFill>
                    <a:schemeClr val="bg1"/>
                  </a:solidFill>
                  <a:latin typeface="Montserrat" panose="00000500000000000000" charset="0"/>
                  <a:ea typeface="Montserrat" panose="00000500000000000000" charset="0"/>
                  <a:cs typeface="Montserrat" panose="00000500000000000000" charset="0"/>
                </a:rPr>
                <a:t>Title Text</a:t>
              </a:r>
            </a:p>
          </p:txBody>
        </p:sp>
      </p:grpSp>
      <p:grpSp>
        <p:nvGrpSpPr>
          <p:cNvPr id="22" name="组合 21"/>
          <p:cNvGrpSpPr/>
          <p:nvPr/>
        </p:nvGrpSpPr>
        <p:grpSpPr>
          <a:xfrm>
            <a:off x="4820324" y="2354316"/>
            <a:ext cx="1565543" cy="798390"/>
            <a:chOff x="4837779" y="2354316"/>
            <a:chExt cx="1565543" cy="798390"/>
          </a:xfrm>
        </p:grpSpPr>
        <p:sp>
          <p:nvSpPr>
            <p:cNvPr id="19" name="AutoShape 18"/>
            <p:cNvSpPr>
              <a:spLocks noChangeArrowheads="1"/>
            </p:cNvSpPr>
            <p:nvPr/>
          </p:nvSpPr>
          <p:spPr bwMode="auto">
            <a:xfrm>
              <a:off x="4837779" y="2354316"/>
              <a:ext cx="1565543" cy="798390"/>
            </a:xfrm>
            <a:prstGeom prst="chevron">
              <a:avLst>
                <a:gd name="adj" fmla="val 33678"/>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latin typeface="Montserrat" panose="00000500000000000000" charset="0"/>
                <a:ea typeface="Montserrat" panose="00000500000000000000" charset="0"/>
                <a:cs typeface="Montserrat" panose="00000500000000000000" charset="0"/>
              </a:endParaRPr>
            </a:p>
          </p:txBody>
        </p:sp>
        <p:sp>
          <p:nvSpPr>
            <p:cNvPr id="14" name="WordArt 23"/>
            <p:cNvSpPr>
              <a:spLocks noChangeArrowheads="1" noChangeShapeType="1"/>
            </p:cNvSpPr>
            <p:nvPr/>
          </p:nvSpPr>
          <p:spPr bwMode="auto">
            <a:xfrm>
              <a:off x="5333227"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sz="1400" b="1" dirty="0">
                  <a:solidFill>
                    <a:schemeClr val="bg1"/>
                  </a:solidFill>
                  <a:latin typeface="Montserrat" panose="00000500000000000000" charset="0"/>
                  <a:ea typeface="Montserrat" panose="00000500000000000000" charset="0"/>
                  <a:cs typeface="Montserrat" panose="00000500000000000000" charset="0"/>
                </a:rPr>
                <a:t>Title Text</a:t>
              </a:r>
            </a:p>
          </p:txBody>
        </p:sp>
      </p:grpSp>
      <p:grpSp>
        <p:nvGrpSpPr>
          <p:cNvPr id="23" name="组合 22"/>
          <p:cNvGrpSpPr/>
          <p:nvPr/>
        </p:nvGrpSpPr>
        <p:grpSpPr>
          <a:xfrm>
            <a:off x="6175239" y="2354316"/>
            <a:ext cx="1565543" cy="798390"/>
            <a:chOff x="6175239" y="2354316"/>
            <a:chExt cx="1565543" cy="798390"/>
          </a:xfrm>
        </p:grpSpPr>
        <p:sp>
          <p:nvSpPr>
            <p:cNvPr id="20" name="AutoShape 19"/>
            <p:cNvSpPr>
              <a:spLocks noChangeArrowheads="1"/>
            </p:cNvSpPr>
            <p:nvPr/>
          </p:nvSpPr>
          <p:spPr bwMode="auto">
            <a:xfrm>
              <a:off x="6175239" y="2354316"/>
              <a:ext cx="1565543" cy="798390"/>
            </a:xfrm>
            <a:prstGeom prst="chevron">
              <a:avLst>
                <a:gd name="adj" fmla="val 33678"/>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latin typeface="Montserrat" panose="00000500000000000000" charset="0"/>
                <a:ea typeface="Montserrat" panose="00000500000000000000" charset="0"/>
                <a:cs typeface="Montserrat" panose="00000500000000000000" charset="0"/>
              </a:endParaRPr>
            </a:p>
          </p:txBody>
        </p:sp>
        <p:sp>
          <p:nvSpPr>
            <p:cNvPr id="15" name="WordArt 23"/>
            <p:cNvSpPr>
              <a:spLocks noChangeArrowheads="1" noChangeShapeType="1"/>
            </p:cNvSpPr>
            <p:nvPr/>
          </p:nvSpPr>
          <p:spPr bwMode="auto">
            <a:xfrm>
              <a:off x="6579343"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sz="1400" b="1" dirty="0">
                  <a:solidFill>
                    <a:schemeClr val="bg1"/>
                  </a:solidFill>
                  <a:latin typeface="Montserrat" panose="00000500000000000000" charset="0"/>
                  <a:ea typeface="Montserrat" panose="00000500000000000000" charset="0"/>
                  <a:cs typeface="Montserrat" panose="00000500000000000000" charset="0"/>
                </a:rPr>
                <a:t>Title Text</a:t>
              </a:r>
            </a:p>
          </p:txBody>
        </p:sp>
      </p:grpSp>
      <p:sp>
        <p:nvSpPr>
          <p:cNvPr id="5" name="Line 6"/>
          <p:cNvSpPr>
            <a:spLocks noChangeShapeType="1"/>
          </p:cNvSpPr>
          <p:nvPr/>
        </p:nvSpPr>
        <p:spPr bwMode="auto">
          <a:xfrm flipV="1">
            <a:off x="988782" y="1091363"/>
            <a:ext cx="0"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Montserrat" panose="00000500000000000000" charset="0"/>
              <a:ea typeface="Montserrat" panose="00000500000000000000" charset="0"/>
              <a:cs typeface="Montserrat" panose="00000500000000000000" charset="0"/>
            </a:endParaRPr>
          </a:p>
        </p:txBody>
      </p:sp>
      <p:sp>
        <p:nvSpPr>
          <p:cNvPr id="6" name="Line 7"/>
          <p:cNvSpPr>
            <a:spLocks noChangeShapeType="1"/>
          </p:cNvSpPr>
          <p:nvPr/>
        </p:nvSpPr>
        <p:spPr bwMode="auto">
          <a:xfrm flipH="1" flipV="1">
            <a:off x="3708336" y="1091363"/>
            <a:ext cx="10931"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Montserrat" panose="00000500000000000000" charset="0"/>
              <a:ea typeface="Montserrat" panose="00000500000000000000" charset="0"/>
              <a:cs typeface="Montserrat" panose="00000500000000000000" charset="0"/>
            </a:endParaRPr>
          </a:p>
        </p:txBody>
      </p:sp>
      <p:sp>
        <p:nvSpPr>
          <p:cNvPr id="7" name="Line 8"/>
          <p:cNvSpPr>
            <a:spLocks noChangeShapeType="1"/>
          </p:cNvSpPr>
          <p:nvPr/>
        </p:nvSpPr>
        <p:spPr bwMode="auto">
          <a:xfrm flipV="1">
            <a:off x="2340182" y="3243300"/>
            <a:ext cx="0" cy="1119066"/>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Montserrat" panose="00000500000000000000" charset="0"/>
              <a:ea typeface="Montserrat" panose="00000500000000000000" charset="0"/>
              <a:cs typeface="Montserrat" panose="00000500000000000000" charset="0"/>
            </a:endParaRPr>
          </a:p>
        </p:txBody>
      </p:sp>
      <p:sp>
        <p:nvSpPr>
          <p:cNvPr id="8" name="Line 9"/>
          <p:cNvSpPr>
            <a:spLocks noChangeShapeType="1"/>
          </p:cNvSpPr>
          <p:nvPr/>
        </p:nvSpPr>
        <p:spPr bwMode="auto">
          <a:xfrm flipV="1">
            <a:off x="5004478" y="3243303"/>
            <a:ext cx="0" cy="1119067"/>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Montserrat" panose="00000500000000000000" charset="0"/>
              <a:ea typeface="Montserrat" panose="00000500000000000000" charset="0"/>
              <a:cs typeface="Montserrat" panose="00000500000000000000" charset="0"/>
            </a:endParaRPr>
          </a:p>
        </p:txBody>
      </p:sp>
      <p:sp>
        <p:nvSpPr>
          <p:cNvPr id="36" name="TextBox 11"/>
          <p:cNvSpPr txBox="1">
            <a:spLocks noChangeArrowheads="1"/>
          </p:cNvSpPr>
          <p:nvPr/>
        </p:nvSpPr>
        <p:spPr bwMode="auto">
          <a:xfrm flipH="1">
            <a:off x="1127717" y="1460144"/>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7" name="TextBox 11"/>
          <p:cNvSpPr txBox="1">
            <a:spLocks noChangeArrowheads="1"/>
          </p:cNvSpPr>
          <p:nvPr/>
        </p:nvSpPr>
        <p:spPr bwMode="auto">
          <a:xfrm flipH="1">
            <a:off x="1127729" y="116539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38" name="TextBox 11"/>
          <p:cNvSpPr txBox="1">
            <a:spLocks noChangeArrowheads="1"/>
          </p:cNvSpPr>
          <p:nvPr/>
        </p:nvSpPr>
        <p:spPr bwMode="auto">
          <a:xfrm flipH="1">
            <a:off x="3852350" y="1460144"/>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39" name="TextBox 11"/>
          <p:cNvSpPr txBox="1">
            <a:spLocks noChangeArrowheads="1"/>
          </p:cNvSpPr>
          <p:nvPr/>
        </p:nvSpPr>
        <p:spPr bwMode="auto">
          <a:xfrm flipH="1">
            <a:off x="3852368" y="116539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0" name="TextBox 11"/>
          <p:cNvSpPr txBox="1">
            <a:spLocks noChangeArrowheads="1"/>
          </p:cNvSpPr>
          <p:nvPr/>
        </p:nvSpPr>
        <p:spPr bwMode="auto">
          <a:xfrm flipH="1">
            <a:off x="5220072" y="3661918"/>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1" name="TextBox 11"/>
          <p:cNvSpPr txBox="1">
            <a:spLocks noChangeArrowheads="1"/>
          </p:cNvSpPr>
          <p:nvPr/>
        </p:nvSpPr>
        <p:spPr bwMode="auto">
          <a:xfrm flipH="1">
            <a:off x="5220090" y="3367170"/>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4" name="TextBox 11"/>
          <p:cNvSpPr txBox="1">
            <a:spLocks noChangeArrowheads="1"/>
          </p:cNvSpPr>
          <p:nvPr/>
        </p:nvSpPr>
        <p:spPr bwMode="auto">
          <a:xfrm flipH="1">
            <a:off x="2524043" y="3661918"/>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5" name="TextBox 11"/>
          <p:cNvSpPr txBox="1">
            <a:spLocks noChangeArrowheads="1"/>
          </p:cNvSpPr>
          <p:nvPr/>
        </p:nvSpPr>
        <p:spPr bwMode="auto">
          <a:xfrm flipH="1">
            <a:off x="2524061" y="3367170"/>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46" name="Line 7"/>
          <p:cNvSpPr>
            <a:spLocks noChangeShapeType="1"/>
          </p:cNvSpPr>
          <p:nvPr/>
        </p:nvSpPr>
        <p:spPr bwMode="auto">
          <a:xfrm flipH="1" flipV="1">
            <a:off x="6392397" y="1091363"/>
            <a:ext cx="10931"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Montserrat" panose="00000500000000000000" charset="0"/>
              <a:ea typeface="Montserrat" panose="00000500000000000000" charset="0"/>
              <a:cs typeface="Montserrat" panose="00000500000000000000" charset="0"/>
            </a:endParaRPr>
          </a:p>
        </p:txBody>
      </p:sp>
      <p:sp>
        <p:nvSpPr>
          <p:cNvPr id="47" name="TextBox 11"/>
          <p:cNvSpPr txBox="1">
            <a:spLocks noChangeArrowheads="1"/>
          </p:cNvSpPr>
          <p:nvPr/>
        </p:nvSpPr>
        <p:spPr bwMode="auto">
          <a:xfrm flipH="1">
            <a:off x="6598954" y="1460144"/>
            <a:ext cx="1944000" cy="86550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50" dirty="0">
                <a:solidFill>
                  <a:schemeClr val="tx1">
                    <a:lumMod val="75000"/>
                    <a:lumOff val="25000"/>
                  </a:schemeClr>
                </a:solidFill>
                <a:latin typeface="Montserrat" panose="00000500000000000000" charset="0"/>
                <a:ea typeface="Montserrat" panose="00000500000000000000" charset="0"/>
                <a:cs typeface="+mn-ea"/>
                <a:sym typeface="+mn-lt"/>
              </a:rPr>
              <a:t>Type your content here, or after copying your text, select Paste in this box and select keep text only.</a:t>
            </a:r>
            <a:endParaRPr lang="en-US" altLang="zh-CN" sz="900" dirty="0">
              <a:solidFill>
                <a:schemeClr val="tx1">
                  <a:lumMod val="75000"/>
                  <a:lumOff val="25000"/>
                </a:schemeClr>
              </a:solidFill>
              <a:latin typeface="Montserrat" panose="00000500000000000000" charset="0"/>
              <a:ea typeface="Montserrat" panose="00000500000000000000" charset="0"/>
              <a:cs typeface="+mn-ea"/>
              <a:sym typeface="+mn-lt"/>
            </a:endParaRPr>
          </a:p>
        </p:txBody>
      </p:sp>
      <p:sp>
        <p:nvSpPr>
          <p:cNvPr id="48" name="TextBox 11"/>
          <p:cNvSpPr txBox="1">
            <a:spLocks noChangeArrowheads="1"/>
          </p:cNvSpPr>
          <p:nvPr/>
        </p:nvSpPr>
        <p:spPr bwMode="auto">
          <a:xfrm flipH="1">
            <a:off x="6598972" y="1165395"/>
            <a:ext cx="1628775" cy="33718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a:solidFill>
                  <a:schemeClr val="tx1">
                    <a:lumMod val="75000"/>
                    <a:lumOff val="25000"/>
                  </a:schemeClr>
                </a:solidFill>
                <a:latin typeface="+mn-lt"/>
                <a:ea typeface="+mn-ea"/>
                <a:cs typeface="+mn-ea"/>
                <a:sym typeface="+mn-lt"/>
              </a:rPr>
              <a:t>Add the title</a:t>
            </a:r>
            <a:endParaRPr lang="en-US" altLang="zh-CN" sz="1600" b="1" kern="0" dirty="0">
              <a:solidFill>
                <a:schemeClr val="tx1">
                  <a:lumMod val="75000"/>
                  <a:lumOff val="25000"/>
                </a:schemeClr>
              </a:solidFill>
              <a:latin typeface="+mn-lt"/>
              <a:ea typeface="+mn-ea"/>
              <a:cs typeface="+mn-ea"/>
              <a:sym typeface="+mn-lt"/>
            </a:endParaRPr>
          </a:p>
        </p:txBody>
      </p:sp>
      <p:sp>
        <p:nvSpPr>
          <p:cNvPr id="24" name="标题 2">
            <a:extLst>
              <a:ext uri="{FF2B5EF4-FFF2-40B4-BE49-F238E27FC236}">
                <a16:creationId xmlns:a16="http://schemas.microsoft.com/office/drawing/2014/main" id="{C4365AE5-AFF6-F060-E7BB-57EBDBE90732}"/>
              </a:ext>
            </a:extLst>
          </p:cNvPr>
          <p:cNvSpPr>
            <a:spLocks noGrp="1"/>
          </p:cNvSpPr>
          <p:nvPr>
            <p:ph type="title"/>
          </p:nvPr>
        </p:nvSpPr>
        <p:spPr>
          <a:xfrm>
            <a:off x="906977" y="267494"/>
            <a:ext cx="5897272" cy="330507"/>
          </a:xfrm>
        </p:spPr>
        <p:txBody>
          <a:bodyPr/>
          <a:lstStyle/>
          <a:p>
            <a:r>
              <a:rPr lang="th-TH" altLang="zh-CN" sz="1400" dirty="0">
                <a:solidFill>
                  <a:prstClr val="black">
                    <a:lumMod val="65000"/>
                    <a:lumOff val="35000"/>
                  </a:prstClr>
                </a:solidFill>
                <a:latin typeface="Prompt Medium" panose="00000600000000000000" pitchFamily="2" charset="-34"/>
                <a:cs typeface="Prompt Medium" panose="00000600000000000000" pitchFamily="2" charset="-34"/>
                <a:sym typeface="+mn-lt"/>
              </a:rPr>
              <a:t>คณะการท่องเที่ยวและการโรงแรม วิทยาลัยราชภัฏเชียงราย</a:t>
            </a:r>
            <a:endParaRPr lang="zh-CN" altLang="en-US" dirty="0">
              <a:latin typeface="Prompt Medium" panose="00000600000000000000" pitchFamily="2" charset="-34"/>
              <a:cs typeface="Prompt Medium" panose="00000600000000000000" pitchFamily="2" charset="-34"/>
            </a:endParaRPr>
          </a:p>
        </p:txBody>
      </p:sp>
    </p:spTree>
  </p:cSld>
  <p:clrMapOvr>
    <a:masterClrMapping/>
  </p:clrMapOvr>
  <p:transition spd="slow" advTm="8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14:bounceEnd="50000">
                                          <p:cBhvr additive="base">
                                            <p:cTn id="19"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0000">
                                      <p:stCondLst>
                                        <p:cond delay="1000"/>
                                      </p:stCondLst>
                                      <p:childTnLst>
                                        <p:set>
                                          <p:cBhvr>
                                            <p:cTn id="22" dur="1" fill="hold">
                                              <p:stCondLst>
                                                <p:cond delay="0"/>
                                              </p:stCondLst>
                                            </p:cTn>
                                            <p:tgtEl>
                                              <p:spTgt spid="23"/>
                                            </p:tgtEl>
                                            <p:attrNameLst>
                                              <p:attrName>style.visibility</p:attrName>
                                            </p:attrNameLst>
                                          </p:cBhvr>
                                          <p:to>
                                            <p:strVal val="visible"/>
                                          </p:to>
                                        </p:set>
                                        <p:anim calcmode="lin" valueType="num" p14:bounceEnd="50000">
                                          <p:cBhvr additive="base">
                                            <p:cTn id="23"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 calcmode="lin" valueType="num">
                                          <p:cBhvr>
                                            <p:cTn id="56" dur="500" fill="hold"/>
                                            <p:tgtEl>
                                              <p:spTgt spid="37"/>
                                            </p:tgtEl>
                                            <p:attrNameLst>
                                              <p:attrName>style.rotation</p:attrName>
                                            </p:attrNameLst>
                                          </p:cBhvr>
                                          <p:tavLst>
                                            <p:tav tm="0">
                                              <p:val>
                                                <p:fltVal val="90"/>
                                              </p:val>
                                            </p:tav>
                                            <p:tav tm="100000">
                                              <p:val>
                                                <p:fltVal val="0"/>
                                              </p:val>
                                            </p:tav>
                                          </p:tavLst>
                                        </p:anim>
                                        <p:animEffect transition="in" filter="fade">
                                          <p:cBhvr>
                                            <p:cTn id="57" dur="500"/>
                                            <p:tgtEl>
                                              <p:spTgt spid="3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1000"/>
                                            <p:tgtEl>
                                              <p:spTgt spid="36"/>
                                            </p:tgtEl>
                                          </p:cBhvr>
                                        </p:animEffect>
                                      </p:childTnLst>
                                    </p:cTn>
                                  </p:par>
                                </p:childTnLst>
                              </p:cTn>
                            </p:par>
                            <p:par>
                              <p:cTn id="61" fill="hold">
                                <p:stCondLst>
                                  <p:cond delay="2000"/>
                                </p:stCondLst>
                                <p:childTnLst>
                                  <p:par>
                                    <p:cTn id="62" presetID="31"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 calcmode="lin" valueType="num">
                                          <p:cBhvr>
                                            <p:cTn id="66" dur="500" fill="hold"/>
                                            <p:tgtEl>
                                              <p:spTgt spid="45"/>
                                            </p:tgtEl>
                                            <p:attrNameLst>
                                              <p:attrName>style.rotation</p:attrName>
                                            </p:attrNameLst>
                                          </p:cBhvr>
                                          <p:tavLst>
                                            <p:tav tm="0">
                                              <p:val>
                                                <p:fltVal val="90"/>
                                              </p:val>
                                            </p:tav>
                                            <p:tav tm="100000">
                                              <p:val>
                                                <p:fltVal val="0"/>
                                              </p:val>
                                            </p:tav>
                                          </p:tavLst>
                                        </p:anim>
                                        <p:animEffect transition="in" filter="fade">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1000"/>
                                            <p:tgtEl>
                                              <p:spTgt spid="44"/>
                                            </p:tgtEl>
                                          </p:cBhvr>
                                        </p:animEffect>
                                      </p:childTnLst>
                                    </p:cTn>
                                  </p:par>
                                </p:childTnLst>
                              </p:cTn>
                            </p:par>
                            <p:par>
                              <p:cTn id="71" fill="hold">
                                <p:stCondLst>
                                  <p:cond delay="2500"/>
                                </p:stCondLst>
                                <p:childTnLst>
                                  <p:par>
                                    <p:cTn id="72" presetID="31"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 calcmode="lin" valueType="num">
                                          <p:cBhvr>
                                            <p:cTn id="76" dur="500" fill="hold"/>
                                            <p:tgtEl>
                                              <p:spTgt spid="39"/>
                                            </p:tgtEl>
                                            <p:attrNameLst>
                                              <p:attrName>style.rotation</p:attrName>
                                            </p:attrNameLst>
                                          </p:cBhvr>
                                          <p:tavLst>
                                            <p:tav tm="0">
                                              <p:val>
                                                <p:fltVal val="90"/>
                                              </p:val>
                                            </p:tav>
                                            <p:tav tm="100000">
                                              <p:val>
                                                <p:fltVal val="0"/>
                                              </p:val>
                                            </p:tav>
                                          </p:tavLst>
                                        </p:anim>
                                        <p:animEffect transition="in" filter="fade">
                                          <p:cBhvr>
                                            <p:cTn id="77" dur="500"/>
                                            <p:tgtEl>
                                              <p:spTgt spid="3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3000"/>
                                </p:stCondLst>
                                <p:childTnLst>
                                  <p:par>
                                    <p:cTn id="82" presetID="31" presetClass="entr" presetSubtype="0"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 calcmode="lin" valueType="num">
                                          <p:cBhvr>
                                            <p:cTn id="86" dur="500" fill="hold"/>
                                            <p:tgtEl>
                                              <p:spTgt spid="41"/>
                                            </p:tgtEl>
                                            <p:attrNameLst>
                                              <p:attrName>style.rotation</p:attrName>
                                            </p:attrNameLst>
                                          </p:cBhvr>
                                          <p:tavLst>
                                            <p:tav tm="0">
                                              <p:val>
                                                <p:fltVal val="90"/>
                                              </p:val>
                                            </p:tav>
                                            <p:tav tm="100000">
                                              <p:val>
                                                <p:fltVal val="0"/>
                                              </p:val>
                                            </p:tav>
                                          </p:tavLst>
                                        </p:anim>
                                        <p:animEffect transition="in" filter="fade">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left)">
                                          <p:cBhvr>
                                            <p:cTn id="90" dur="1000"/>
                                            <p:tgtEl>
                                              <p:spTgt spid="40"/>
                                            </p:tgtEl>
                                          </p:cBhvr>
                                        </p:animEffect>
                                      </p:childTnLst>
                                    </p:cTn>
                                  </p:par>
                                </p:childTnLst>
                              </p:cTn>
                            </p:par>
                            <p:par>
                              <p:cTn id="91" fill="hold">
                                <p:stCondLst>
                                  <p:cond delay="3500"/>
                                </p:stCondLst>
                                <p:childTnLst>
                                  <p:par>
                                    <p:cTn id="92" presetID="31" presetClass="entr" presetSubtype="0"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p:cTn id="94" dur="500" fill="hold"/>
                                            <p:tgtEl>
                                              <p:spTgt spid="48"/>
                                            </p:tgtEl>
                                            <p:attrNameLst>
                                              <p:attrName>ppt_w</p:attrName>
                                            </p:attrNameLst>
                                          </p:cBhvr>
                                          <p:tavLst>
                                            <p:tav tm="0">
                                              <p:val>
                                                <p:fltVal val="0"/>
                                              </p:val>
                                            </p:tav>
                                            <p:tav tm="100000">
                                              <p:val>
                                                <p:strVal val="#ppt_w"/>
                                              </p:val>
                                            </p:tav>
                                          </p:tavLst>
                                        </p:anim>
                                        <p:anim calcmode="lin" valueType="num">
                                          <p:cBhvr>
                                            <p:cTn id="95" dur="500" fill="hold"/>
                                            <p:tgtEl>
                                              <p:spTgt spid="48"/>
                                            </p:tgtEl>
                                            <p:attrNameLst>
                                              <p:attrName>ppt_h</p:attrName>
                                            </p:attrNameLst>
                                          </p:cBhvr>
                                          <p:tavLst>
                                            <p:tav tm="0">
                                              <p:val>
                                                <p:fltVal val="0"/>
                                              </p:val>
                                            </p:tav>
                                            <p:tav tm="100000">
                                              <p:val>
                                                <p:strVal val="#ppt_h"/>
                                              </p:val>
                                            </p:tav>
                                          </p:tavLst>
                                        </p:anim>
                                        <p:anim calcmode="lin" valueType="num">
                                          <p:cBhvr>
                                            <p:cTn id="96" dur="500" fill="hold"/>
                                            <p:tgtEl>
                                              <p:spTgt spid="48"/>
                                            </p:tgtEl>
                                            <p:attrNameLst>
                                              <p:attrName>style.rotation</p:attrName>
                                            </p:attrNameLst>
                                          </p:cBhvr>
                                          <p:tavLst>
                                            <p:tav tm="0">
                                              <p:val>
                                                <p:fltVal val="90"/>
                                              </p:val>
                                            </p:tav>
                                            <p:tav tm="100000">
                                              <p:val>
                                                <p:fltVal val="0"/>
                                              </p:val>
                                            </p:tav>
                                          </p:tavLst>
                                        </p:anim>
                                        <p:animEffect transition="in" filter="fade">
                                          <p:cBhvr>
                                            <p:cTn id="97" dur="500"/>
                                            <p:tgtEl>
                                              <p:spTgt spid="4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6" grpId="0" bldLvl="0" animBg="1"/>
          <p:bldP spid="37" grpId="0" bldLvl="0" animBg="1"/>
          <p:bldP spid="38" grpId="0" bldLvl="0" animBg="1"/>
          <p:bldP spid="39" grpId="0" bldLvl="0" animBg="1"/>
          <p:bldP spid="40" grpId="0" bldLvl="0" animBg="1"/>
          <p:bldP spid="41" grpId="0" bldLvl="0" animBg="1"/>
          <p:bldP spid="44" grpId="0" bldLvl="0" animBg="1"/>
          <p:bldP spid="45" grpId="0" bldLvl="0" animBg="1"/>
          <p:bldP spid="46" grpId="0" animBg="1"/>
          <p:bldP spid="47" grpId="0" bldLvl="0" animBg="1"/>
          <p:bldP spid="4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 calcmode="lin" valueType="num">
                                          <p:cBhvr>
                                            <p:cTn id="56" dur="500" fill="hold"/>
                                            <p:tgtEl>
                                              <p:spTgt spid="37"/>
                                            </p:tgtEl>
                                            <p:attrNameLst>
                                              <p:attrName>style.rotation</p:attrName>
                                            </p:attrNameLst>
                                          </p:cBhvr>
                                          <p:tavLst>
                                            <p:tav tm="0">
                                              <p:val>
                                                <p:fltVal val="90"/>
                                              </p:val>
                                            </p:tav>
                                            <p:tav tm="100000">
                                              <p:val>
                                                <p:fltVal val="0"/>
                                              </p:val>
                                            </p:tav>
                                          </p:tavLst>
                                        </p:anim>
                                        <p:animEffect transition="in" filter="fade">
                                          <p:cBhvr>
                                            <p:cTn id="57" dur="500"/>
                                            <p:tgtEl>
                                              <p:spTgt spid="3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1000"/>
                                            <p:tgtEl>
                                              <p:spTgt spid="36"/>
                                            </p:tgtEl>
                                          </p:cBhvr>
                                        </p:animEffect>
                                      </p:childTnLst>
                                    </p:cTn>
                                  </p:par>
                                </p:childTnLst>
                              </p:cTn>
                            </p:par>
                            <p:par>
                              <p:cTn id="61" fill="hold">
                                <p:stCondLst>
                                  <p:cond delay="2000"/>
                                </p:stCondLst>
                                <p:childTnLst>
                                  <p:par>
                                    <p:cTn id="62" presetID="31"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 calcmode="lin" valueType="num">
                                          <p:cBhvr>
                                            <p:cTn id="66" dur="500" fill="hold"/>
                                            <p:tgtEl>
                                              <p:spTgt spid="45"/>
                                            </p:tgtEl>
                                            <p:attrNameLst>
                                              <p:attrName>style.rotation</p:attrName>
                                            </p:attrNameLst>
                                          </p:cBhvr>
                                          <p:tavLst>
                                            <p:tav tm="0">
                                              <p:val>
                                                <p:fltVal val="90"/>
                                              </p:val>
                                            </p:tav>
                                            <p:tav tm="100000">
                                              <p:val>
                                                <p:fltVal val="0"/>
                                              </p:val>
                                            </p:tav>
                                          </p:tavLst>
                                        </p:anim>
                                        <p:animEffect transition="in" filter="fade">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1000"/>
                                            <p:tgtEl>
                                              <p:spTgt spid="44"/>
                                            </p:tgtEl>
                                          </p:cBhvr>
                                        </p:animEffect>
                                      </p:childTnLst>
                                    </p:cTn>
                                  </p:par>
                                </p:childTnLst>
                              </p:cTn>
                            </p:par>
                            <p:par>
                              <p:cTn id="71" fill="hold">
                                <p:stCondLst>
                                  <p:cond delay="2500"/>
                                </p:stCondLst>
                                <p:childTnLst>
                                  <p:par>
                                    <p:cTn id="72" presetID="31"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 calcmode="lin" valueType="num">
                                          <p:cBhvr>
                                            <p:cTn id="76" dur="500" fill="hold"/>
                                            <p:tgtEl>
                                              <p:spTgt spid="39"/>
                                            </p:tgtEl>
                                            <p:attrNameLst>
                                              <p:attrName>style.rotation</p:attrName>
                                            </p:attrNameLst>
                                          </p:cBhvr>
                                          <p:tavLst>
                                            <p:tav tm="0">
                                              <p:val>
                                                <p:fltVal val="90"/>
                                              </p:val>
                                            </p:tav>
                                            <p:tav tm="100000">
                                              <p:val>
                                                <p:fltVal val="0"/>
                                              </p:val>
                                            </p:tav>
                                          </p:tavLst>
                                        </p:anim>
                                        <p:animEffect transition="in" filter="fade">
                                          <p:cBhvr>
                                            <p:cTn id="77" dur="500"/>
                                            <p:tgtEl>
                                              <p:spTgt spid="3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3000"/>
                                </p:stCondLst>
                                <p:childTnLst>
                                  <p:par>
                                    <p:cTn id="82" presetID="31" presetClass="entr" presetSubtype="0"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 calcmode="lin" valueType="num">
                                          <p:cBhvr>
                                            <p:cTn id="86" dur="500" fill="hold"/>
                                            <p:tgtEl>
                                              <p:spTgt spid="41"/>
                                            </p:tgtEl>
                                            <p:attrNameLst>
                                              <p:attrName>style.rotation</p:attrName>
                                            </p:attrNameLst>
                                          </p:cBhvr>
                                          <p:tavLst>
                                            <p:tav tm="0">
                                              <p:val>
                                                <p:fltVal val="90"/>
                                              </p:val>
                                            </p:tav>
                                            <p:tav tm="100000">
                                              <p:val>
                                                <p:fltVal val="0"/>
                                              </p:val>
                                            </p:tav>
                                          </p:tavLst>
                                        </p:anim>
                                        <p:animEffect transition="in" filter="fade">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left)">
                                          <p:cBhvr>
                                            <p:cTn id="90" dur="1000"/>
                                            <p:tgtEl>
                                              <p:spTgt spid="40"/>
                                            </p:tgtEl>
                                          </p:cBhvr>
                                        </p:animEffect>
                                      </p:childTnLst>
                                    </p:cTn>
                                  </p:par>
                                </p:childTnLst>
                              </p:cTn>
                            </p:par>
                            <p:par>
                              <p:cTn id="91" fill="hold">
                                <p:stCondLst>
                                  <p:cond delay="3500"/>
                                </p:stCondLst>
                                <p:childTnLst>
                                  <p:par>
                                    <p:cTn id="92" presetID="31" presetClass="entr" presetSubtype="0"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p:cTn id="94" dur="500" fill="hold"/>
                                            <p:tgtEl>
                                              <p:spTgt spid="48"/>
                                            </p:tgtEl>
                                            <p:attrNameLst>
                                              <p:attrName>ppt_w</p:attrName>
                                            </p:attrNameLst>
                                          </p:cBhvr>
                                          <p:tavLst>
                                            <p:tav tm="0">
                                              <p:val>
                                                <p:fltVal val="0"/>
                                              </p:val>
                                            </p:tav>
                                            <p:tav tm="100000">
                                              <p:val>
                                                <p:strVal val="#ppt_w"/>
                                              </p:val>
                                            </p:tav>
                                          </p:tavLst>
                                        </p:anim>
                                        <p:anim calcmode="lin" valueType="num">
                                          <p:cBhvr>
                                            <p:cTn id="95" dur="500" fill="hold"/>
                                            <p:tgtEl>
                                              <p:spTgt spid="48"/>
                                            </p:tgtEl>
                                            <p:attrNameLst>
                                              <p:attrName>ppt_h</p:attrName>
                                            </p:attrNameLst>
                                          </p:cBhvr>
                                          <p:tavLst>
                                            <p:tav tm="0">
                                              <p:val>
                                                <p:fltVal val="0"/>
                                              </p:val>
                                            </p:tav>
                                            <p:tav tm="100000">
                                              <p:val>
                                                <p:strVal val="#ppt_h"/>
                                              </p:val>
                                            </p:tav>
                                          </p:tavLst>
                                        </p:anim>
                                        <p:anim calcmode="lin" valueType="num">
                                          <p:cBhvr>
                                            <p:cTn id="96" dur="500" fill="hold"/>
                                            <p:tgtEl>
                                              <p:spTgt spid="48"/>
                                            </p:tgtEl>
                                            <p:attrNameLst>
                                              <p:attrName>style.rotation</p:attrName>
                                            </p:attrNameLst>
                                          </p:cBhvr>
                                          <p:tavLst>
                                            <p:tav tm="0">
                                              <p:val>
                                                <p:fltVal val="90"/>
                                              </p:val>
                                            </p:tav>
                                            <p:tav tm="100000">
                                              <p:val>
                                                <p:fltVal val="0"/>
                                              </p:val>
                                            </p:tav>
                                          </p:tavLst>
                                        </p:anim>
                                        <p:animEffect transition="in" filter="fade">
                                          <p:cBhvr>
                                            <p:cTn id="97" dur="500"/>
                                            <p:tgtEl>
                                              <p:spTgt spid="4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6" grpId="0" bldLvl="0" animBg="1"/>
          <p:bldP spid="37" grpId="0" bldLvl="0" animBg="1"/>
          <p:bldP spid="38" grpId="0" bldLvl="0" animBg="1"/>
          <p:bldP spid="39" grpId="0" bldLvl="0" animBg="1"/>
          <p:bldP spid="40" grpId="0" bldLvl="0" animBg="1"/>
          <p:bldP spid="41" grpId="0" bldLvl="0" animBg="1"/>
          <p:bldP spid="44" grpId="0" bldLvl="0" animBg="1"/>
          <p:bldP spid="45" grpId="0" bldLvl="0" animBg="1"/>
          <p:bldP spid="46" grpId="0" animBg="1"/>
          <p:bldP spid="47" grpId="0" bldLvl="0" animBg="1"/>
          <p:bldP spid="48" grpId="0" bldLvl="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EC4DC15-A396-4581-A4FC-04D06BA280A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323323"/>
</p:tagLst>
</file>

<file path=ppt/tags/tag10.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101.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102.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103.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104.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105.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106.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11.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0"/>
</p:tagLst>
</file>

<file path=ppt/tags/tag16.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
  <p:tag name="MH" val="2016052411101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20.xml><?xml version="1.0" encoding="utf-8"?>
<p:tagLst xmlns:a="http://schemas.openxmlformats.org/drawingml/2006/main" xmlns:r="http://schemas.openxmlformats.org/officeDocument/2006/relationships" xmlns:p="http://schemas.openxmlformats.org/presentationml/2006/main">
  <p:tag name="MH" val="20160524111011"/>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524111011"/>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524111011"/>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524111011"/>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524111011"/>
  <p:tag name="MH_LIBRARY" val="GRAPHIC"/>
  <p:tag name="MH_TYPE" val="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524110128"/>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9"/>
</p:tagLst>
</file>

<file path=ppt/tags/tag33.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40.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41.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4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8"/>
</p:tagLst>
</file>

<file path=ppt/tags/tag4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5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8"/>
</p:tagLst>
</file>

<file path=ppt/tags/tag5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9"/>
</p:tagLst>
</file>

<file path=ppt/tags/tag5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1"/>
</p:tagLst>
</file>

<file path=ppt/tags/tag5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2"/>
</p:tagLst>
</file>

<file path=ppt/tags/tag5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3"/>
</p:tagLst>
</file>

<file path=ppt/tags/tag5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4"/>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0524101812"/>
  <p:tag name="MH_LIBRARY" val="GRAPHIC"/>
</p:tagLst>
</file>

<file path=ppt/tags/tag6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5"/>
</p:tagLst>
</file>

<file path=ppt/tags/tag6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6"/>
</p:tagLst>
</file>

<file path=ppt/tags/tag6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7"/>
</p:tagLst>
</file>

<file path=ppt/tags/tag6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9"/>
</p:tagLst>
</file>

<file path=ppt/tags/tag6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0"/>
</p:tagLst>
</file>

<file path=ppt/tags/tag6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5"/>
</p:tagLst>
</file>

<file path=ppt/tags/tag6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1"/>
</p:tagLst>
</file>

<file path=ppt/tags/tag6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2"/>
</p:tagLst>
</file>

<file path=ppt/tags/tag6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3"/>
</p:tagLst>
</file>

<file path=ppt/tags/tag7.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4"/>
</p:tagLst>
</file>

<file path=ppt/tags/tag7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6"/>
</p:tagLst>
</file>

<file path=ppt/tags/tag7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5"/>
</p:tagLst>
</file>

<file path=ppt/tags/tag7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6"/>
</p:tagLst>
</file>

<file path=ppt/tags/tag7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7"/>
</p:tagLst>
</file>

<file path=ppt/tags/tag7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8"/>
</p:tagLst>
</file>

<file path=ppt/tags/tag7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7"/>
</p:tagLst>
</file>

<file path=ppt/tags/tag7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9"/>
</p:tagLst>
</file>

<file path=ppt/tags/tag7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0"/>
</p:tagLst>
</file>

<file path=ppt/tags/tag7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1"/>
</p:tagLst>
</file>

<file path=ppt/tags/tag8.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2"/>
</p:tagLst>
</file>

<file path=ppt/tags/tag8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8"/>
</p:tagLst>
</file>

<file path=ppt/tags/tag8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3"/>
</p:tagLst>
</file>

<file path=ppt/tags/tag8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4"/>
</p:tagLst>
</file>

<file path=ppt/tags/tag8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5"/>
</p:tagLst>
</file>

<file path=ppt/tags/tag8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6"/>
</p:tagLst>
</file>

<file path=ppt/tags/tag8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9"/>
</p:tagLst>
</file>

<file path=ppt/tags/tag8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7"/>
</p:tagLst>
</file>

<file path=ppt/tags/tag8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8"/>
</p:tagLst>
</file>

<file path=ppt/tags/tag8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9"/>
</p:tagLst>
</file>

<file path=ppt/tags/tag9.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2"/>
</p:tagLst>
</file>

<file path=ppt/tags/tag9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0"/>
</p:tagLst>
</file>

<file path=ppt/tags/tag9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1"/>
</p:tagLst>
</file>

<file path=ppt/tags/tag9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2"/>
</p:tagLst>
</file>

<file path=ppt/tags/tag9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3"/>
</p:tagLst>
</file>

<file path=ppt/tags/tag9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4"/>
</p:tagLst>
</file>

<file path=ppt/tags/tag9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9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6"/>
</p:tagLst>
</file>

<file path=ppt/tags/tag9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98.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heme/theme1.xml><?xml version="1.0" encoding="utf-8"?>
<a:theme xmlns:a="http://schemas.openxmlformats.org/drawingml/2006/main" name="1_Office 主题​​">
  <a:themeElements>
    <a:clrScheme name="自定义 9">
      <a:dk1>
        <a:srgbClr val="000000"/>
      </a:dk1>
      <a:lt1>
        <a:srgbClr val="FFFFFF"/>
      </a:lt1>
      <a:dk2>
        <a:srgbClr val="5E5E5E"/>
      </a:dk2>
      <a:lt2>
        <a:srgbClr val="DDDDDD"/>
      </a:lt2>
      <a:accent1>
        <a:srgbClr val="0070C0"/>
      </a:accent1>
      <a:accent2>
        <a:srgbClr val="00B0F0"/>
      </a:accent2>
      <a:accent3>
        <a:srgbClr val="F69200"/>
      </a:accent3>
      <a:accent4>
        <a:srgbClr val="92D050"/>
      </a:accent4>
      <a:accent5>
        <a:srgbClr val="FF0000"/>
      </a:accent5>
      <a:accent6>
        <a:srgbClr val="C00000"/>
      </a:accent6>
      <a:hlink>
        <a:srgbClr val="0070C0"/>
      </a:hlink>
      <a:folHlink>
        <a:srgbClr val="7030A0"/>
      </a:folHlink>
    </a:clrScheme>
    <a:fontScheme name="微软雅黑和Arial">
      <a:majorFont>
        <a:latin typeface="Montserrat"/>
        <a:ea typeface="Montserrat"/>
        <a:cs typeface=""/>
      </a:majorFont>
      <a:minorFont>
        <a:latin typeface="Montserrat"/>
        <a:ea typeface="Montserra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13415</Words>
  <Application>Microsoft Office PowerPoint</Application>
  <PresentationFormat>นำเสนอทางหน้าจอ (16:9)</PresentationFormat>
  <Paragraphs>530</Paragraphs>
  <Slides>45</Slides>
  <Notes>45</Notes>
  <HiddenSlides>0</HiddenSlides>
  <MMClips>2</MMClips>
  <ScaleCrop>false</ScaleCrop>
  <HeadingPairs>
    <vt:vector size="6" baseType="variant">
      <vt:variant>
        <vt:lpstr>ฟอนต์ที่ถูกใช้</vt:lpstr>
      </vt:variant>
      <vt:variant>
        <vt:i4>8</vt:i4>
      </vt:variant>
      <vt:variant>
        <vt:lpstr>ธีม</vt:lpstr>
      </vt:variant>
      <vt:variant>
        <vt:i4>1</vt:i4>
      </vt:variant>
      <vt:variant>
        <vt:lpstr>ชื่อเรื่องสไลด์</vt:lpstr>
      </vt:variant>
      <vt:variant>
        <vt:i4>45</vt:i4>
      </vt:variant>
    </vt:vector>
  </HeadingPairs>
  <TitlesOfParts>
    <vt:vector size="54" baseType="lpstr">
      <vt:lpstr>Adobe Garamond Pro</vt:lpstr>
      <vt:lpstr>Prompt Medium</vt:lpstr>
      <vt:lpstr>Calibri</vt:lpstr>
      <vt:lpstr>Arial</vt:lpstr>
      <vt:lpstr>Montserrat</vt:lpstr>
      <vt:lpstr>Prompt Light</vt:lpstr>
      <vt:lpstr>Prompt SemiBold</vt:lpstr>
      <vt:lpstr>Barlow Condensed Medium</vt:lpstr>
      <vt:lpstr>1_Office 主题​​</vt:lpstr>
      <vt:lpstr>งานนำเสนอ PowerPoint</vt:lpstr>
      <vt:lpstr>งานนำเสนอ PowerPoint</vt:lpstr>
      <vt:lpstr>งานนำเสนอ PowerPoint</vt:lpstr>
      <vt:lpstr>งานนำเสนอ PowerPoint</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งานนำเสนอ PowerPoint</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งานนำเสนอ PowerPoint</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งานนำเสนอ PowerPoint</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งานนำเสนอ PowerPoint</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งานนำเสนอ PowerPoint</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คณะการท่องเที่ยวและการโรงแรม วิทยาลัยราชภัฏเชียงราย</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大侠素材铺</dc:creator>
  <dc:description>大侠素材铺_x000d__x000d__x000d_
淘宝店：https://dxpu.taobao.com/</dc:description>
  <cp:lastModifiedBy>ธีรนัย ตันติเกียรติเจริญ</cp:lastModifiedBy>
  <cp:revision>75</cp:revision>
  <dcterms:created xsi:type="dcterms:W3CDTF">2016-05-27T01:37:00Z</dcterms:created>
  <dcterms:modified xsi:type="dcterms:W3CDTF">2026-03-07T13:37:31Z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A5A0BC816560479CAF6C1885B1BC8986</vt:lpwstr>
  </property>
  <property fmtid="{D5CDD505-2E9C-101B-9397-08002B2CF9AE}" pid="3" name="KSOProductBuildVer">
    <vt:lpwstr>2052-11.1.0.10463</vt:lpwstr>
  </property>
</Properties>
</file>